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2" r:id="rId3"/>
    <p:sldId id="260" r:id="rId4"/>
    <p:sldId id="258" r:id="rId5"/>
    <p:sldId id="257" r:id="rId6"/>
    <p:sldId id="265" r:id="rId7"/>
    <p:sldId id="266" r:id="rId8"/>
    <p:sldId id="267" r:id="rId9"/>
    <p:sldId id="268" r:id="rId10"/>
    <p:sldId id="264" r:id="rId11"/>
    <p:sldId id="269" r:id="rId12"/>
    <p:sldId id="270" r:id="rId13"/>
    <p:sldId id="271" r:id="rId14"/>
    <p:sldId id="272" r:id="rId15"/>
    <p:sldId id="273" r:id="rId16"/>
    <p:sldId id="274" r:id="rId17"/>
    <p:sldId id="259" r:id="rId18"/>
    <p:sldId id="261" r:id="rId19"/>
    <p:sldId id="26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10312E-9AA2-4E93-8BE3-0EB13C1853C7}" v="35" dt="2020-04-16T19:29:22.5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p:scale>
          <a:sx n="67" d="100"/>
          <a:sy n="67" d="100"/>
        </p:scale>
        <p:origin x="648" y="4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a Moss" userId="40b17d3e3fb10e9e" providerId="LiveId" clId="{B610312E-9AA2-4E93-8BE3-0EB13C1853C7}"/>
    <pc:docChg chg="undo custSel mod addSld delSld modSld sldOrd">
      <pc:chgData name="Cora Moss" userId="40b17d3e3fb10e9e" providerId="LiveId" clId="{B610312E-9AA2-4E93-8BE3-0EB13C1853C7}" dt="2020-04-16T20:50:49.144" v="12052" actId="20577"/>
      <pc:docMkLst>
        <pc:docMk/>
      </pc:docMkLst>
      <pc:sldChg chg="modSp mod">
        <pc:chgData name="Cora Moss" userId="40b17d3e3fb10e9e" providerId="LiveId" clId="{B610312E-9AA2-4E93-8BE3-0EB13C1853C7}" dt="2020-04-15T00:55:03.248" v="331" actId="27636"/>
        <pc:sldMkLst>
          <pc:docMk/>
          <pc:sldMk cId="3519603230" sldId="256"/>
        </pc:sldMkLst>
        <pc:spChg chg="mod">
          <ac:chgData name="Cora Moss" userId="40b17d3e3fb10e9e" providerId="LiveId" clId="{B610312E-9AA2-4E93-8BE3-0EB13C1853C7}" dt="2020-04-15T00:55:03.248" v="331" actId="27636"/>
          <ac:spMkLst>
            <pc:docMk/>
            <pc:sldMk cId="3519603230" sldId="256"/>
            <ac:spMk id="3" creationId="{8FDD56CF-C2C3-4427-85D8-EEE4D889C67C}"/>
          </ac:spMkLst>
        </pc:spChg>
      </pc:sldChg>
      <pc:sldChg chg="modSp mod ord">
        <pc:chgData name="Cora Moss" userId="40b17d3e3fb10e9e" providerId="LiveId" clId="{B610312E-9AA2-4E93-8BE3-0EB13C1853C7}" dt="2020-04-16T19:42:41.973" v="11073" actId="20577"/>
        <pc:sldMkLst>
          <pc:docMk/>
          <pc:sldMk cId="2772487250" sldId="257"/>
        </pc:sldMkLst>
        <pc:spChg chg="mod">
          <ac:chgData name="Cora Moss" userId="40b17d3e3fb10e9e" providerId="LiveId" clId="{B610312E-9AA2-4E93-8BE3-0EB13C1853C7}" dt="2020-04-15T02:28:18.088" v="332" actId="20577"/>
          <ac:spMkLst>
            <pc:docMk/>
            <pc:sldMk cId="2772487250" sldId="257"/>
            <ac:spMk id="2" creationId="{6A83B13A-9116-491E-B549-D116A78F142B}"/>
          </ac:spMkLst>
        </pc:spChg>
        <pc:spChg chg="mod">
          <ac:chgData name="Cora Moss" userId="40b17d3e3fb10e9e" providerId="LiveId" clId="{B610312E-9AA2-4E93-8BE3-0EB13C1853C7}" dt="2020-04-16T19:42:41.973" v="11073" actId="20577"/>
          <ac:spMkLst>
            <pc:docMk/>
            <pc:sldMk cId="2772487250" sldId="257"/>
            <ac:spMk id="3" creationId="{089F2A88-4614-4D4E-BF69-B725AC56E151}"/>
          </ac:spMkLst>
        </pc:spChg>
      </pc:sldChg>
      <pc:sldChg chg="modSp add mod ord">
        <pc:chgData name="Cora Moss" userId="40b17d3e3fb10e9e" providerId="LiveId" clId="{B610312E-9AA2-4E93-8BE3-0EB13C1853C7}" dt="2020-04-15T22:21:00.701" v="4700" actId="1076"/>
        <pc:sldMkLst>
          <pc:docMk/>
          <pc:sldMk cId="847850205" sldId="258"/>
        </pc:sldMkLst>
        <pc:spChg chg="mod">
          <ac:chgData name="Cora Moss" userId="40b17d3e3fb10e9e" providerId="LiveId" clId="{B610312E-9AA2-4E93-8BE3-0EB13C1853C7}" dt="2020-04-15T00:25:59.920" v="54" actId="20577"/>
          <ac:spMkLst>
            <pc:docMk/>
            <pc:sldMk cId="847850205" sldId="258"/>
            <ac:spMk id="2" creationId="{063686F1-8024-4FB2-810F-ED583DB6358B}"/>
          </ac:spMkLst>
        </pc:spChg>
        <pc:spChg chg="mod">
          <ac:chgData name="Cora Moss" userId="40b17d3e3fb10e9e" providerId="LiveId" clId="{B610312E-9AA2-4E93-8BE3-0EB13C1853C7}" dt="2020-04-15T22:21:00.701" v="4700" actId="1076"/>
          <ac:spMkLst>
            <pc:docMk/>
            <pc:sldMk cId="847850205" sldId="258"/>
            <ac:spMk id="3" creationId="{E3106CC1-21FB-4350-8077-1136758F6171}"/>
          </ac:spMkLst>
        </pc:spChg>
      </pc:sldChg>
      <pc:sldChg chg="modSp add mod">
        <pc:chgData name="Cora Moss" userId="40b17d3e3fb10e9e" providerId="LiveId" clId="{B610312E-9AA2-4E93-8BE3-0EB13C1853C7}" dt="2020-04-16T20:10:26.161" v="12027" actId="20577"/>
        <pc:sldMkLst>
          <pc:docMk/>
          <pc:sldMk cId="133459874" sldId="259"/>
        </pc:sldMkLst>
        <pc:spChg chg="mod">
          <ac:chgData name="Cora Moss" userId="40b17d3e3fb10e9e" providerId="LiveId" clId="{B610312E-9AA2-4E93-8BE3-0EB13C1853C7}" dt="2020-04-15T00:54:20.143" v="271" actId="20577"/>
          <ac:spMkLst>
            <pc:docMk/>
            <pc:sldMk cId="133459874" sldId="259"/>
            <ac:spMk id="2" creationId="{494516B6-7D66-4E5C-874A-BA6319B5D640}"/>
          </ac:spMkLst>
        </pc:spChg>
        <pc:spChg chg="mod">
          <ac:chgData name="Cora Moss" userId="40b17d3e3fb10e9e" providerId="LiveId" clId="{B610312E-9AA2-4E93-8BE3-0EB13C1853C7}" dt="2020-04-16T20:10:26.161" v="12027" actId="20577"/>
          <ac:spMkLst>
            <pc:docMk/>
            <pc:sldMk cId="133459874" sldId="259"/>
            <ac:spMk id="3" creationId="{CA9C390D-AB3F-4A4F-A3F6-3F32F7222694}"/>
          </ac:spMkLst>
        </pc:spChg>
      </pc:sldChg>
      <pc:sldChg chg="modSp add mod ord">
        <pc:chgData name="Cora Moss" userId="40b17d3e3fb10e9e" providerId="LiveId" clId="{B610312E-9AA2-4E93-8BE3-0EB13C1853C7}" dt="2020-04-16T19:31:56.384" v="10926" actId="20577"/>
        <pc:sldMkLst>
          <pc:docMk/>
          <pc:sldMk cId="1017506596" sldId="260"/>
        </pc:sldMkLst>
        <pc:spChg chg="mod">
          <ac:chgData name="Cora Moss" userId="40b17d3e3fb10e9e" providerId="LiveId" clId="{B610312E-9AA2-4E93-8BE3-0EB13C1853C7}" dt="2020-04-15T02:28:25.850" v="341" actId="20577"/>
          <ac:spMkLst>
            <pc:docMk/>
            <pc:sldMk cId="1017506596" sldId="260"/>
            <ac:spMk id="2" creationId="{492884E2-6E5E-4BDD-AE56-D648E7453FB4}"/>
          </ac:spMkLst>
        </pc:spChg>
        <pc:spChg chg="mod">
          <ac:chgData name="Cora Moss" userId="40b17d3e3fb10e9e" providerId="LiveId" clId="{B610312E-9AA2-4E93-8BE3-0EB13C1853C7}" dt="2020-04-16T19:31:56.384" v="10926" actId="20577"/>
          <ac:spMkLst>
            <pc:docMk/>
            <pc:sldMk cId="1017506596" sldId="260"/>
            <ac:spMk id="3" creationId="{72C3CA76-59D8-4324-813E-314E85FC98DE}"/>
          </ac:spMkLst>
        </pc:spChg>
      </pc:sldChg>
      <pc:sldChg chg="modSp add mod">
        <pc:chgData name="Cora Moss" userId="40b17d3e3fb10e9e" providerId="LiveId" clId="{B610312E-9AA2-4E93-8BE3-0EB13C1853C7}" dt="2020-04-16T20:11:02.684" v="12028" actId="1076"/>
        <pc:sldMkLst>
          <pc:docMk/>
          <pc:sldMk cId="2830629751" sldId="261"/>
        </pc:sldMkLst>
        <pc:spChg chg="mod">
          <ac:chgData name="Cora Moss" userId="40b17d3e3fb10e9e" providerId="LiveId" clId="{B610312E-9AA2-4E93-8BE3-0EB13C1853C7}" dt="2020-04-16T19:29:33.779" v="10747" actId="20577"/>
          <ac:spMkLst>
            <pc:docMk/>
            <pc:sldMk cId="2830629751" sldId="261"/>
            <ac:spMk id="2" creationId="{DB91A092-D0F4-4A65-A69E-67A865D1B6B6}"/>
          </ac:spMkLst>
        </pc:spChg>
        <pc:spChg chg="mod">
          <ac:chgData name="Cora Moss" userId="40b17d3e3fb10e9e" providerId="LiveId" clId="{B610312E-9AA2-4E93-8BE3-0EB13C1853C7}" dt="2020-04-16T20:11:02.684" v="12028" actId="1076"/>
          <ac:spMkLst>
            <pc:docMk/>
            <pc:sldMk cId="2830629751" sldId="261"/>
            <ac:spMk id="3" creationId="{5885A4C9-3CE7-4FDD-91DD-E713AF6F7C69}"/>
          </ac:spMkLst>
        </pc:spChg>
      </pc:sldChg>
      <pc:sldChg chg="addSp delSp modSp add mod ord setBg setClrOvrMap">
        <pc:chgData name="Cora Moss" userId="40b17d3e3fb10e9e" providerId="LiveId" clId="{B610312E-9AA2-4E93-8BE3-0EB13C1853C7}" dt="2020-04-15T20:42:49.388" v="3074"/>
        <pc:sldMkLst>
          <pc:docMk/>
          <pc:sldMk cId="853748143" sldId="262"/>
        </pc:sldMkLst>
        <pc:spChg chg="mod ord">
          <ac:chgData name="Cora Moss" userId="40b17d3e3fb10e9e" providerId="LiveId" clId="{B610312E-9AA2-4E93-8BE3-0EB13C1853C7}" dt="2020-04-15T20:41:12.239" v="3067" actId="26606"/>
          <ac:spMkLst>
            <pc:docMk/>
            <pc:sldMk cId="853748143" sldId="262"/>
            <ac:spMk id="2" creationId="{A93FEC5D-E805-4E17-BA56-023109AFB0FE}"/>
          </ac:spMkLst>
        </pc:spChg>
        <pc:spChg chg="del">
          <ac:chgData name="Cora Moss" userId="40b17d3e3fb10e9e" providerId="LiveId" clId="{B610312E-9AA2-4E93-8BE3-0EB13C1853C7}" dt="2020-04-15T20:31:25.972" v="2359" actId="931"/>
          <ac:spMkLst>
            <pc:docMk/>
            <pc:sldMk cId="853748143" sldId="262"/>
            <ac:spMk id="3" creationId="{5E495A52-7B21-4169-A161-D5A44C09FE8C}"/>
          </ac:spMkLst>
        </pc:spChg>
        <pc:spChg chg="add del">
          <ac:chgData name="Cora Moss" userId="40b17d3e3fb10e9e" providerId="LiveId" clId="{B610312E-9AA2-4E93-8BE3-0EB13C1853C7}" dt="2020-04-15T20:31:35.980" v="2364" actId="26606"/>
          <ac:spMkLst>
            <pc:docMk/>
            <pc:sldMk cId="853748143" sldId="262"/>
            <ac:spMk id="10" creationId="{E446B7E6-8568-417F-959E-DB3D1E70F648}"/>
          </ac:spMkLst>
        </pc:spChg>
        <pc:spChg chg="add del">
          <ac:chgData name="Cora Moss" userId="40b17d3e3fb10e9e" providerId="LiveId" clId="{B610312E-9AA2-4E93-8BE3-0EB13C1853C7}" dt="2020-04-15T20:31:37.314" v="2366" actId="26606"/>
          <ac:spMkLst>
            <pc:docMk/>
            <pc:sldMk cId="853748143" sldId="262"/>
            <ac:spMk id="12" creationId="{E446B7E6-8568-417F-959E-DB3D1E70F648}"/>
          </ac:spMkLst>
        </pc:spChg>
        <pc:spChg chg="add del">
          <ac:chgData name="Cora Moss" userId="40b17d3e3fb10e9e" providerId="LiveId" clId="{B610312E-9AA2-4E93-8BE3-0EB13C1853C7}" dt="2020-04-15T20:41:12.239" v="3067" actId="26606"/>
          <ac:spMkLst>
            <pc:docMk/>
            <pc:sldMk cId="853748143" sldId="262"/>
            <ac:spMk id="14" creationId="{E446B7E6-8568-417F-959E-DB3D1E70F648}"/>
          </ac:spMkLst>
        </pc:spChg>
        <pc:spChg chg="add del">
          <ac:chgData name="Cora Moss" userId="40b17d3e3fb10e9e" providerId="LiveId" clId="{B610312E-9AA2-4E93-8BE3-0EB13C1853C7}" dt="2020-04-15T20:40:57.513" v="3061" actId="26606"/>
          <ac:spMkLst>
            <pc:docMk/>
            <pc:sldMk cId="853748143" sldId="262"/>
            <ac:spMk id="18" creationId="{526EB5F2-CCB0-4E63-A949-8C6B2F1187A0}"/>
          </ac:spMkLst>
        </pc:spChg>
        <pc:spChg chg="add del">
          <ac:chgData name="Cora Moss" userId="40b17d3e3fb10e9e" providerId="LiveId" clId="{B610312E-9AA2-4E93-8BE3-0EB13C1853C7}" dt="2020-04-15T20:41:00.461" v="3063" actId="26606"/>
          <ac:spMkLst>
            <pc:docMk/>
            <pc:sldMk cId="853748143" sldId="262"/>
            <ac:spMk id="19" creationId="{133F8CB7-795C-4272-9073-64D8CF97F220}"/>
          </ac:spMkLst>
        </pc:spChg>
        <pc:spChg chg="add del">
          <ac:chgData name="Cora Moss" userId="40b17d3e3fb10e9e" providerId="LiveId" clId="{B610312E-9AA2-4E93-8BE3-0EB13C1853C7}" dt="2020-04-15T20:40:57.513" v="3061" actId="26606"/>
          <ac:spMkLst>
            <pc:docMk/>
            <pc:sldMk cId="853748143" sldId="262"/>
            <ac:spMk id="21" creationId="{3994EE40-F54F-48E5-826B-B45158209684}"/>
          </ac:spMkLst>
        </pc:spChg>
        <pc:spChg chg="add del">
          <ac:chgData name="Cora Moss" userId="40b17d3e3fb10e9e" providerId="LiveId" clId="{B610312E-9AA2-4E93-8BE3-0EB13C1853C7}" dt="2020-04-15T20:41:00.461" v="3063" actId="26606"/>
          <ac:spMkLst>
            <pc:docMk/>
            <pc:sldMk cId="853748143" sldId="262"/>
            <ac:spMk id="23" creationId="{4CE1233C-FD2F-489E-BFDE-086F5FED6491}"/>
          </ac:spMkLst>
        </pc:spChg>
        <pc:spChg chg="add del">
          <ac:chgData name="Cora Moss" userId="40b17d3e3fb10e9e" providerId="LiveId" clId="{B610312E-9AA2-4E93-8BE3-0EB13C1853C7}" dt="2020-04-15T20:41:00.461" v="3063" actId="26606"/>
          <ac:spMkLst>
            <pc:docMk/>
            <pc:sldMk cId="853748143" sldId="262"/>
            <ac:spMk id="24" creationId="{B7743172-17A8-4FA4-8434-B813E03B7665}"/>
          </ac:spMkLst>
        </pc:spChg>
        <pc:spChg chg="add del">
          <ac:chgData name="Cora Moss" userId="40b17d3e3fb10e9e" providerId="LiveId" clId="{B610312E-9AA2-4E93-8BE3-0EB13C1853C7}" dt="2020-04-15T20:41:01.696" v="3065" actId="26606"/>
          <ac:spMkLst>
            <pc:docMk/>
            <pc:sldMk cId="853748143" sldId="262"/>
            <ac:spMk id="25" creationId="{93C43E0F-EC0A-4928-BA40-42313C09961E}"/>
          </ac:spMkLst>
        </pc:spChg>
        <pc:spChg chg="add del">
          <ac:chgData name="Cora Moss" userId="40b17d3e3fb10e9e" providerId="LiveId" clId="{B610312E-9AA2-4E93-8BE3-0EB13C1853C7}" dt="2020-04-15T20:41:01.696" v="3065" actId="26606"/>
          <ac:spMkLst>
            <pc:docMk/>
            <pc:sldMk cId="853748143" sldId="262"/>
            <ac:spMk id="26" creationId="{133F8CB7-795C-4272-9073-64D8CF97F220}"/>
          </ac:spMkLst>
        </pc:spChg>
        <pc:spChg chg="add del">
          <ac:chgData name="Cora Moss" userId="40b17d3e3fb10e9e" providerId="LiveId" clId="{B610312E-9AA2-4E93-8BE3-0EB13C1853C7}" dt="2020-04-15T20:41:01.696" v="3065" actId="26606"/>
          <ac:spMkLst>
            <pc:docMk/>
            <pc:sldMk cId="853748143" sldId="262"/>
            <ac:spMk id="27" creationId="{9674F1F8-962D-4FF5-B378-D9D2FFDFD27E}"/>
          </ac:spMkLst>
        </pc:spChg>
        <pc:spChg chg="add del">
          <ac:chgData name="Cora Moss" userId="40b17d3e3fb10e9e" providerId="LiveId" clId="{B610312E-9AA2-4E93-8BE3-0EB13C1853C7}" dt="2020-04-15T20:41:01.696" v="3065" actId="26606"/>
          <ac:spMkLst>
            <pc:docMk/>
            <pc:sldMk cId="853748143" sldId="262"/>
            <ac:spMk id="28" creationId="{C701CDB4-05E2-481A-9165-2455B6FE22A8}"/>
          </ac:spMkLst>
        </pc:spChg>
        <pc:spChg chg="add del">
          <ac:chgData name="Cora Moss" userId="40b17d3e3fb10e9e" providerId="LiveId" clId="{B610312E-9AA2-4E93-8BE3-0EB13C1853C7}" dt="2020-04-15T20:41:12.239" v="3067" actId="26606"/>
          <ac:spMkLst>
            <pc:docMk/>
            <pc:sldMk cId="853748143" sldId="262"/>
            <ac:spMk id="30" creationId="{133F8CB7-795C-4272-9073-64D8CF97F220}"/>
          </ac:spMkLst>
        </pc:spChg>
        <pc:spChg chg="add del">
          <ac:chgData name="Cora Moss" userId="40b17d3e3fb10e9e" providerId="LiveId" clId="{B610312E-9AA2-4E93-8BE3-0EB13C1853C7}" dt="2020-04-15T20:41:12.239" v="3067" actId="26606"/>
          <ac:spMkLst>
            <pc:docMk/>
            <pc:sldMk cId="853748143" sldId="262"/>
            <ac:spMk id="31" creationId="{B7743172-17A8-4FA4-8434-B813E03B7665}"/>
          </ac:spMkLst>
        </pc:spChg>
        <pc:spChg chg="add del">
          <ac:chgData name="Cora Moss" userId="40b17d3e3fb10e9e" providerId="LiveId" clId="{B610312E-9AA2-4E93-8BE3-0EB13C1853C7}" dt="2020-04-15T20:41:12.239" v="3067" actId="26606"/>
          <ac:spMkLst>
            <pc:docMk/>
            <pc:sldMk cId="853748143" sldId="262"/>
            <ac:spMk id="32" creationId="{4CE1233C-FD2F-489E-BFDE-086F5FED6491}"/>
          </ac:spMkLst>
        </pc:spChg>
        <pc:picChg chg="add mod">
          <ac:chgData name="Cora Moss" userId="40b17d3e3fb10e9e" providerId="LiveId" clId="{B610312E-9AA2-4E93-8BE3-0EB13C1853C7}" dt="2020-04-15T20:41:12.239" v="3067" actId="26606"/>
          <ac:picMkLst>
            <pc:docMk/>
            <pc:sldMk cId="853748143" sldId="262"/>
            <ac:picMk id="5" creationId="{F25A5448-5539-432C-AE0C-7676AABF5CC2}"/>
          </ac:picMkLst>
        </pc:picChg>
      </pc:sldChg>
      <pc:sldChg chg="addSp delSp modSp add mod setBg setClrOvrMap">
        <pc:chgData name="Cora Moss" userId="40b17d3e3fb10e9e" providerId="LiveId" clId="{B610312E-9AA2-4E93-8BE3-0EB13C1853C7}" dt="2020-04-16T19:29:51.573" v="10761" actId="20577"/>
        <pc:sldMkLst>
          <pc:docMk/>
          <pc:sldMk cId="150604138" sldId="263"/>
        </pc:sldMkLst>
        <pc:spChg chg="mod">
          <ac:chgData name="Cora Moss" userId="40b17d3e3fb10e9e" providerId="LiveId" clId="{B610312E-9AA2-4E93-8BE3-0EB13C1853C7}" dt="2020-04-15T20:41:28.656" v="3069" actId="255"/>
          <ac:spMkLst>
            <pc:docMk/>
            <pc:sldMk cId="150604138" sldId="263"/>
            <ac:spMk id="2" creationId="{5F138AF9-498A-4E63-BFBE-7B186E7629CC}"/>
          </ac:spMkLst>
        </pc:spChg>
        <pc:spChg chg="del">
          <ac:chgData name="Cora Moss" userId="40b17d3e3fb10e9e" providerId="LiveId" clId="{B610312E-9AA2-4E93-8BE3-0EB13C1853C7}" dt="2020-04-15T20:35:40.649" v="2629" actId="931"/>
          <ac:spMkLst>
            <pc:docMk/>
            <pc:sldMk cId="150604138" sldId="263"/>
            <ac:spMk id="3" creationId="{DB4C1E4B-FF83-411B-A9EB-E2D92529DB20}"/>
          </ac:spMkLst>
        </pc:spChg>
        <pc:spChg chg="add mod">
          <ac:chgData name="Cora Moss" userId="40b17d3e3fb10e9e" providerId="LiveId" clId="{B610312E-9AA2-4E93-8BE3-0EB13C1853C7}" dt="2020-04-16T19:29:51.573" v="10761" actId="20577"/>
          <ac:spMkLst>
            <pc:docMk/>
            <pc:sldMk cId="150604138" sldId="263"/>
            <ac:spMk id="6" creationId="{10808913-BB3D-4D93-B944-77597355E46B}"/>
          </ac:spMkLst>
        </pc:spChg>
        <pc:spChg chg="add del">
          <ac:chgData name="Cora Moss" userId="40b17d3e3fb10e9e" providerId="LiveId" clId="{B610312E-9AA2-4E93-8BE3-0EB13C1853C7}" dt="2020-04-15T20:36:42.596" v="2668" actId="26606"/>
          <ac:spMkLst>
            <pc:docMk/>
            <pc:sldMk cId="150604138" sldId="263"/>
            <ac:spMk id="10" creationId="{E446B7E6-8568-417F-959E-DB3D1E70F648}"/>
          </ac:spMkLst>
        </pc:spChg>
        <pc:spChg chg="add del">
          <ac:chgData name="Cora Moss" userId="40b17d3e3fb10e9e" providerId="LiveId" clId="{B610312E-9AA2-4E93-8BE3-0EB13C1853C7}" dt="2020-04-15T20:36:42.584" v="2667" actId="26606"/>
          <ac:spMkLst>
            <pc:docMk/>
            <pc:sldMk cId="150604138" sldId="263"/>
            <ac:spMk id="15" creationId="{133F8CB7-795C-4272-9073-64D8CF97F220}"/>
          </ac:spMkLst>
        </pc:spChg>
        <pc:spChg chg="add del">
          <ac:chgData name="Cora Moss" userId="40b17d3e3fb10e9e" providerId="LiveId" clId="{B610312E-9AA2-4E93-8BE3-0EB13C1853C7}" dt="2020-04-15T20:36:42.584" v="2667" actId="26606"/>
          <ac:spMkLst>
            <pc:docMk/>
            <pc:sldMk cId="150604138" sldId="263"/>
            <ac:spMk id="17" creationId="{B7743172-17A8-4FA4-8434-B813E03B7665}"/>
          </ac:spMkLst>
        </pc:spChg>
        <pc:spChg chg="add del">
          <ac:chgData name="Cora Moss" userId="40b17d3e3fb10e9e" providerId="LiveId" clId="{B610312E-9AA2-4E93-8BE3-0EB13C1853C7}" dt="2020-04-15T20:36:42.584" v="2667" actId="26606"/>
          <ac:spMkLst>
            <pc:docMk/>
            <pc:sldMk cId="150604138" sldId="263"/>
            <ac:spMk id="19" creationId="{4CE1233C-FD2F-489E-BFDE-086F5FED6491}"/>
          </ac:spMkLst>
        </pc:spChg>
        <pc:spChg chg="add del">
          <ac:chgData name="Cora Moss" userId="40b17d3e3fb10e9e" providerId="LiveId" clId="{B610312E-9AA2-4E93-8BE3-0EB13C1853C7}" dt="2020-04-15T20:41:19.125" v="3068" actId="26606"/>
          <ac:spMkLst>
            <pc:docMk/>
            <pc:sldMk cId="150604138" sldId="263"/>
            <ac:spMk id="21" creationId="{E446B7E6-8568-417F-959E-DB3D1E70F648}"/>
          </ac:spMkLst>
        </pc:spChg>
        <pc:spChg chg="add del">
          <ac:chgData name="Cora Moss" userId="40b17d3e3fb10e9e" providerId="LiveId" clId="{B610312E-9AA2-4E93-8BE3-0EB13C1853C7}" dt="2020-04-15T20:41:19.125" v="3068" actId="26606"/>
          <ac:spMkLst>
            <pc:docMk/>
            <pc:sldMk cId="150604138" sldId="263"/>
            <ac:spMk id="22" creationId="{2B66F1CE-03EA-493A-901F-0A51C980F4AA}"/>
          </ac:spMkLst>
        </pc:spChg>
        <pc:spChg chg="add del">
          <ac:chgData name="Cora Moss" userId="40b17d3e3fb10e9e" providerId="LiveId" clId="{B610312E-9AA2-4E93-8BE3-0EB13C1853C7}" dt="2020-04-15T20:41:19.125" v="3068" actId="26606"/>
          <ac:spMkLst>
            <pc:docMk/>
            <pc:sldMk cId="150604138" sldId="263"/>
            <ac:spMk id="23" creationId="{3CDE90D2-B469-4F32-8C71-577B5746A925}"/>
          </ac:spMkLst>
        </pc:spChg>
        <pc:spChg chg="add">
          <ac:chgData name="Cora Moss" userId="40b17d3e3fb10e9e" providerId="LiveId" clId="{B610312E-9AA2-4E93-8BE3-0EB13C1853C7}" dt="2020-04-15T20:41:19.125" v="3068" actId="26606"/>
          <ac:spMkLst>
            <pc:docMk/>
            <pc:sldMk cId="150604138" sldId="263"/>
            <ac:spMk id="28" creationId="{E446B7E6-8568-417F-959E-DB3D1E70F648}"/>
          </ac:spMkLst>
        </pc:spChg>
        <pc:picChg chg="add mod">
          <ac:chgData name="Cora Moss" userId="40b17d3e3fb10e9e" providerId="LiveId" clId="{B610312E-9AA2-4E93-8BE3-0EB13C1853C7}" dt="2020-04-15T20:41:19.125" v="3068" actId="26606"/>
          <ac:picMkLst>
            <pc:docMk/>
            <pc:sldMk cId="150604138" sldId="263"/>
            <ac:picMk id="5" creationId="{3332BBB3-8E99-4902-AAE9-9187894FB191}"/>
          </ac:picMkLst>
        </pc:picChg>
      </pc:sldChg>
      <pc:sldChg chg="addSp delSp modSp add mod ord setBg">
        <pc:chgData name="Cora Moss" userId="40b17d3e3fb10e9e" providerId="LiveId" clId="{B610312E-9AA2-4E93-8BE3-0EB13C1853C7}" dt="2020-04-16T19:31:08.663" v="10865" actId="1076"/>
        <pc:sldMkLst>
          <pc:docMk/>
          <pc:sldMk cId="1814179211" sldId="264"/>
        </pc:sldMkLst>
        <pc:spChg chg="mod">
          <ac:chgData name="Cora Moss" userId="40b17d3e3fb10e9e" providerId="LiveId" clId="{B610312E-9AA2-4E93-8BE3-0EB13C1853C7}" dt="2020-04-15T20:39:14.767" v="2715" actId="26606"/>
          <ac:spMkLst>
            <pc:docMk/>
            <pc:sldMk cId="1814179211" sldId="264"/>
            <ac:spMk id="2" creationId="{B70F1AC1-2E2C-46CC-B00E-10E74C5FADCB}"/>
          </ac:spMkLst>
        </pc:spChg>
        <pc:spChg chg="del">
          <ac:chgData name="Cora Moss" userId="40b17d3e3fb10e9e" providerId="LiveId" clId="{B610312E-9AA2-4E93-8BE3-0EB13C1853C7}" dt="2020-04-15T20:39:10.462" v="2712" actId="931"/>
          <ac:spMkLst>
            <pc:docMk/>
            <pc:sldMk cId="1814179211" sldId="264"/>
            <ac:spMk id="3" creationId="{82AF5E41-D2A3-469E-A69B-3A4E4B515C93}"/>
          </ac:spMkLst>
        </pc:spChg>
        <pc:spChg chg="add mod">
          <ac:chgData name="Cora Moss" userId="40b17d3e3fb10e9e" providerId="LiveId" clId="{B610312E-9AA2-4E93-8BE3-0EB13C1853C7}" dt="2020-04-16T19:31:08.663" v="10865" actId="1076"/>
          <ac:spMkLst>
            <pc:docMk/>
            <pc:sldMk cId="1814179211" sldId="264"/>
            <ac:spMk id="6" creationId="{5102127B-30AC-4E02-81DB-BE7CB0D41269}"/>
          </ac:spMkLst>
        </pc:spChg>
        <pc:spChg chg="add">
          <ac:chgData name="Cora Moss" userId="40b17d3e3fb10e9e" providerId="LiveId" clId="{B610312E-9AA2-4E93-8BE3-0EB13C1853C7}" dt="2020-04-15T20:39:14.767" v="2715" actId="26606"/>
          <ac:spMkLst>
            <pc:docMk/>
            <pc:sldMk cId="1814179211" sldId="264"/>
            <ac:spMk id="10" creationId="{E446B7E6-8568-417F-959E-DB3D1E70F648}"/>
          </ac:spMkLst>
        </pc:spChg>
        <pc:picChg chg="add mod">
          <ac:chgData name="Cora Moss" userId="40b17d3e3fb10e9e" providerId="LiveId" clId="{B610312E-9AA2-4E93-8BE3-0EB13C1853C7}" dt="2020-04-15T20:42:02.184" v="3070" actId="14100"/>
          <ac:picMkLst>
            <pc:docMk/>
            <pc:sldMk cId="1814179211" sldId="264"/>
            <ac:picMk id="5" creationId="{B4458DCC-9937-4C8F-BD0F-D08965ABF4F1}"/>
          </ac:picMkLst>
        </pc:picChg>
      </pc:sldChg>
      <pc:sldChg chg="modSp add mod">
        <pc:chgData name="Cora Moss" userId="40b17d3e3fb10e9e" providerId="LiveId" clId="{B610312E-9AA2-4E93-8BE3-0EB13C1853C7}" dt="2020-04-16T19:47:19.171" v="11173" actId="20577"/>
        <pc:sldMkLst>
          <pc:docMk/>
          <pc:sldMk cId="3007603384" sldId="265"/>
        </pc:sldMkLst>
        <pc:spChg chg="mod">
          <ac:chgData name="Cora Moss" userId="40b17d3e3fb10e9e" providerId="LiveId" clId="{B610312E-9AA2-4E93-8BE3-0EB13C1853C7}" dt="2020-04-16T19:47:19.171" v="11173" actId="20577"/>
          <ac:spMkLst>
            <pc:docMk/>
            <pc:sldMk cId="3007603384" sldId="265"/>
            <ac:spMk id="2" creationId="{05297441-1B89-48F5-9780-918F7E0533C5}"/>
          </ac:spMkLst>
        </pc:spChg>
        <pc:spChg chg="mod">
          <ac:chgData name="Cora Moss" userId="40b17d3e3fb10e9e" providerId="LiveId" clId="{B610312E-9AA2-4E93-8BE3-0EB13C1853C7}" dt="2020-04-15T22:20:43.126" v="4699" actId="1076"/>
          <ac:spMkLst>
            <pc:docMk/>
            <pc:sldMk cId="3007603384" sldId="265"/>
            <ac:spMk id="3" creationId="{EBDC0EBF-EC6F-446C-9271-CB9E690C3CFC}"/>
          </ac:spMkLst>
        </pc:spChg>
      </pc:sldChg>
      <pc:sldChg chg="modSp add mod">
        <pc:chgData name="Cora Moss" userId="40b17d3e3fb10e9e" providerId="LiveId" clId="{B610312E-9AA2-4E93-8BE3-0EB13C1853C7}" dt="2020-04-16T19:46:40.892" v="11133" actId="1076"/>
        <pc:sldMkLst>
          <pc:docMk/>
          <pc:sldMk cId="265766732" sldId="266"/>
        </pc:sldMkLst>
        <pc:spChg chg="mod">
          <ac:chgData name="Cora Moss" userId="40b17d3e3fb10e9e" providerId="LiveId" clId="{B610312E-9AA2-4E93-8BE3-0EB13C1853C7}" dt="2020-04-15T22:16:35.208" v="4203" actId="20577"/>
          <ac:spMkLst>
            <pc:docMk/>
            <pc:sldMk cId="265766732" sldId="266"/>
            <ac:spMk id="2" creationId="{1DEEA26E-F616-4026-93C1-7A71D47121C2}"/>
          </ac:spMkLst>
        </pc:spChg>
        <pc:spChg chg="mod">
          <ac:chgData name="Cora Moss" userId="40b17d3e3fb10e9e" providerId="LiveId" clId="{B610312E-9AA2-4E93-8BE3-0EB13C1853C7}" dt="2020-04-16T19:46:40.892" v="11133" actId="1076"/>
          <ac:spMkLst>
            <pc:docMk/>
            <pc:sldMk cId="265766732" sldId="266"/>
            <ac:spMk id="3" creationId="{1ED63581-F357-4014-B510-0FE00243FF34}"/>
          </ac:spMkLst>
        </pc:spChg>
      </pc:sldChg>
      <pc:sldChg chg="modSp add del mod">
        <pc:chgData name="Cora Moss" userId="40b17d3e3fb10e9e" providerId="LiveId" clId="{B610312E-9AA2-4E93-8BE3-0EB13C1853C7}" dt="2020-04-15T22:08:52.878" v="4173" actId="47"/>
        <pc:sldMkLst>
          <pc:docMk/>
          <pc:sldMk cId="3094483762" sldId="266"/>
        </pc:sldMkLst>
        <pc:spChg chg="mod">
          <ac:chgData name="Cora Moss" userId="40b17d3e3fb10e9e" providerId="LiveId" clId="{B610312E-9AA2-4E93-8BE3-0EB13C1853C7}" dt="2020-04-15T21:48:53.945" v="3898" actId="20577"/>
          <ac:spMkLst>
            <pc:docMk/>
            <pc:sldMk cId="3094483762" sldId="266"/>
            <ac:spMk id="2" creationId="{E619CB22-F328-43A0-A936-7708838BAA00}"/>
          </ac:spMkLst>
        </pc:spChg>
        <pc:spChg chg="mod">
          <ac:chgData name="Cora Moss" userId="40b17d3e3fb10e9e" providerId="LiveId" clId="{B610312E-9AA2-4E93-8BE3-0EB13C1853C7}" dt="2020-04-15T22:08:18.266" v="4090" actId="21"/>
          <ac:spMkLst>
            <pc:docMk/>
            <pc:sldMk cId="3094483762" sldId="266"/>
            <ac:spMk id="3" creationId="{5B01E67D-D2D1-41A6-AB7F-DAECC25248F7}"/>
          </ac:spMkLst>
        </pc:spChg>
      </pc:sldChg>
      <pc:sldChg chg="modSp add mod">
        <pc:chgData name="Cora Moss" userId="40b17d3e3fb10e9e" providerId="LiveId" clId="{B610312E-9AA2-4E93-8BE3-0EB13C1853C7}" dt="2020-04-16T19:47:33.987" v="11183" actId="20577"/>
        <pc:sldMkLst>
          <pc:docMk/>
          <pc:sldMk cId="1187696727" sldId="267"/>
        </pc:sldMkLst>
        <pc:spChg chg="mod">
          <ac:chgData name="Cora Moss" userId="40b17d3e3fb10e9e" providerId="LiveId" clId="{B610312E-9AA2-4E93-8BE3-0EB13C1853C7}" dt="2020-04-16T19:47:33.987" v="11183" actId="20577"/>
          <ac:spMkLst>
            <pc:docMk/>
            <pc:sldMk cId="1187696727" sldId="267"/>
            <ac:spMk id="2" creationId="{E3E8B8CD-3771-4EB1-AE18-7C2ADD3646C1}"/>
          </ac:spMkLst>
        </pc:spChg>
        <pc:spChg chg="mod">
          <ac:chgData name="Cora Moss" userId="40b17d3e3fb10e9e" providerId="LiveId" clId="{B610312E-9AA2-4E93-8BE3-0EB13C1853C7}" dt="2020-04-16T19:47:01.062" v="11156" actId="20577"/>
          <ac:spMkLst>
            <pc:docMk/>
            <pc:sldMk cId="1187696727" sldId="267"/>
            <ac:spMk id="3" creationId="{342ADFA6-2B88-4B2B-ACA1-977D1DDBFD90}"/>
          </ac:spMkLst>
        </pc:spChg>
      </pc:sldChg>
      <pc:sldChg chg="modSp add mod">
        <pc:chgData name="Cora Moss" userId="40b17d3e3fb10e9e" providerId="LiveId" clId="{B610312E-9AA2-4E93-8BE3-0EB13C1853C7}" dt="2020-04-16T20:50:49.144" v="12052" actId="20577"/>
        <pc:sldMkLst>
          <pc:docMk/>
          <pc:sldMk cId="1658157227" sldId="268"/>
        </pc:sldMkLst>
        <pc:spChg chg="mod">
          <ac:chgData name="Cora Moss" userId="40b17d3e3fb10e9e" providerId="LiveId" clId="{B610312E-9AA2-4E93-8BE3-0EB13C1853C7}" dt="2020-04-16T01:10:26.741" v="5686" actId="20577"/>
          <ac:spMkLst>
            <pc:docMk/>
            <pc:sldMk cId="1658157227" sldId="268"/>
            <ac:spMk id="2" creationId="{A64A1EA8-2291-4DD2-A464-26DFC324B595}"/>
          </ac:spMkLst>
        </pc:spChg>
        <pc:spChg chg="mod">
          <ac:chgData name="Cora Moss" userId="40b17d3e3fb10e9e" providerId="LiveId" clId="{B610312E-9AA2-4E93-8BE3-0EB13C1853C7}" dt="2020-04-16T20:50:49.144" v="12052" actId="20577"/>
          <ac:spMkLst>
            <pc:docMk/>
            <pc:sldMk cId="1658157227" sldId="268"/>
            <ac:spMk id="3" creationId="{F795B4CB-F80A-4E94-81A3-88A0099E37BA}"/>
          </ac:spMkLst>
        </pc:spChg>
      </pc:sldChg>
      <pc:sldChg chg="modSp add mod">
        <pc:chgData name="Cora Moss" userId="40b17d3e3fb10e9e" providerId="LiveId" clId="{B610312E-9AA2-4E93-8BE3-0EB13C1853C7}" dt="2020-04-16T19:48:54.078" v="11193" actId="5793"/>
        <pc:sldMkLst>
          <pc:docMk/>
          <pc:sldMk cId="2797768532" sldId="269"/>
        </pc:sldMkLst>
        <pc:spChg chg="mod">
          <ac:chgData name="Cora Moss" userId="40b17d3e3fb10e9e" providerId="LiveId" clId="{B610312E-9AA2-4E93-8BE3-0EB13C1853C7}" dt="2020-04-16T02:21:43.406" v="6972" actId="20577"/>
          <ac:spMkLst>
            <pc:docMk/>
            <pc:sldMk cId="2797768532" sldId="269"/>
            <ac:spMk id="2" creationId="{0502B927-32BA-4595-916B-D4BE42A0387B}"/>
          </ac:spMkLst>
        </pc:spChg>
        <pc:spChg chg="mod">
          <ac:chgData name="Cora Moss" userId="40b17d3e3fb10e9e" providerId="LiveId" clId="{B610312E-9AA2-4E93-8BE3-0EB13C1853C7}" dt="2020-04-16T19:48:54.078" v="11193" actId="5793"/>
          <ac:spMkLst>
            <pc:docMk/>
            <pc:sldMk cId="2797768532" sldId="269"/>
            <ac:spMk id="3" creationId="{43495B1D-5C15-455C-90B2-776514E8D0FB}"/>
          </ac:spMkLst>
        </pc:spChg>
      </pc:sldChg>
      <pc:sldChg chg="modSp add mod">
        <pc:chgData name="Cora Moss" userId="40b17d3e3fb10e9e" providerId="LiveId" clId="{B610312E-9AA2-4E93-8BE3-0EB13C1853C7}" dt="2020-04-16T19:50:09.063" v="11197" actId="20577"/>
        <pc:sldMkLst>
          <pc:docMk/>
          <pc:sldMk cId="3392379870" sldId="270"/>
        </pc:sldMkLst>
        <pc:spChg chg="mod">
          <ac:chgData name="Cora Moss" userId="40b17d3e3fb10e9e" providerId="LiveId" clId="{B610312E-9AA2-4E93-8BE3-0EB13C1853C7}" dt="2020-04-16T02:32:41.526" v="7463" actId="20577"/>
          <ac:spMkLst>
            <pc:docMk/>
            <pc:sldMk cId="3392379870" sldId="270"/>
            <ac:spMk id="2" creationId="{CB0DED48-609F-413F-B461-553EBF663C24}"/>
          </ac:spMkLst>
        </pc:spChg>
        <pc:spChg chg="mod">
          <ac:chgData name="Cora Moss" userId="40b17d3e3fb10e9e" providerId="LiveId" clId="{B610312E-9AA2-4E93-8BE3-0EB13C1853C7}" dt="2020-04-16T19:50:09.063" v="11197" actId="20577"/>
          <ac:spMkLst>
            <pc:docMk/>
            <pc:sldMk cId="3392379870" sldId="270"/>
            <ac:spMk id="3" creationId="{FA5A4590-4341-4461-B187-A9C0830AAE86}"/>
          </ac:spMkLst>
        </pc:spChg>
      </pc:sldChg>
      <pc:sldChg chg="modSp add mod">
        <pc:chgData name="Cora Moss" userId="40b17d3e3fb10e9e" providerId="LiveId" clId="{B610312E-9AA2-4E93-8BE3-0EB13C1853C7}" dt="2020-04-16T20:12:10.158" v="12050" actId="313"/>
        <pc:sldMkLst>
          <pc:docMk/>
          <pc:sldMk cId="2220527899" sldId="271"/>
        </pc:sldMkLst>
        <pc:spChg chg="mod">
          <ac:chgData name="Cora Moss" userId="40b17d3e3fb10e9e" providerId="LiveId" clId="{B610312E-9AA2-4E93-8BE3-0EB13C1853C7}" dt="2020-04-16T03:56:39.148" v="8036" actId="20577"/>
          <ac:spMkLst>
            <pc:docMk/>
            <pc:sldMk cId="2220527899" sldId="271"/>
            <ac:spMk id="2" creationId="{197F98C5-393D-45A5-A32C-F25692821582}"/>
          </ac:spMkLst>
        </pc:spChg>
        <pc:spChg chg="mod">
          <ac:chgData name="Cora Moss" userId="40b17d3e3fb10e9e" providerId="LiveId" clId="{B610312E-9AA2-4E93-8BE3-0EB13C1853C7}" dt="2020-04-16T20:12:10.158" v="12050" actId="313"/>
          <ac:spMkLst>
            <pc:docMk/>
            <pc:sldMk cId="2220527899" sldId="271"/>
            <ac:spMk id="3" creationId="{232CCB0E-502D-45F9-A5C7-01C04AC398CB}"/>
          </ac:spMkLst>
        </pc:spChg>
      </pc:sldChg>
      <pc:sldChg chg="modSp add mod">
        <pc:chgData name="Cora Moss" userId="40b17d3e3fb10e9e" providerId="LiveId" clId="{B610312E-9AA2-4E93-8BE3-0EB13C1853C7}" dt="2020-04-16T20:01:19.688" v="11356" actId="20577"/>
        <pc:sldMkLst>
          <pc:docMk/>
          <pc:sldMk cId="3779177987" sldId="272"/>
        </pc:sldMkLst>
        <pc:spChg chg="mod">
          <ac:chgData name="Cora Moss" userId="40b17d3e3fb10e9e" providerId="LiveId" clId="{B610312E-9AA2-4E93-8BE3-0EB13C1853C7}" dt="2020-04-16T04:27:46.694" v="8837" actId="20577"/>
          <ac:spMkLst>
            <pc:docMk/>
            <pc:sldMk cId="3779177987" sldId="272"/>
            <ac:spMk id="2" creationId="{AD2F9885-9C11-4840-A005-00BA6A551721}"/>
          </ac:spMkLst>
        </pc:spChg>
        <pc:spChg chg="mod">
          <ac:chgData name="Cora Moss" userId="40b17d3e3fb10e9e" providerId="LiveId" clId="{B610312E-9AA2-4E93-8BE3-0EB13C1853C7}" dt="2020-04-16T20:01:19.688" v="11356" actId="20577"/>
          <ac:spMkLst>
            <pc:docMk/>
            <pc:sldMk cId="3779177987" sldId="272"/>
            <ac:spMk id="3" creationId="{85D99CC4-419B-4461-87D8-88808A09B9A3}"/>
          </ac:spMkLst>
        </pc:spChg>
      </pc:sldChg>
      <pc:sldChg chg="modSp add mod">
        <pc:chgData name="Cora Moss" userId="40b17d3e3fb10e9e" providerId="LiveId" clId="{B610312E-9AA2-4E93-8BE3-0EB13C1853C7}" dt="2020-04-16T20:06:24.052" v="11802" actId="20577"/>
        <pc:sldMkLst>
          <pc:docMk/>
          <pc:sldMk cId="3203326058" sldId="273"/>
        </pc:sldMkLst>
        <pc:spChg chg="mod">
          <ac:chgData name="Cora Moss" userId="40b17d3e3fb10e9e" providerId="LiveId" clId="{B610312E-9AA2-4E93-8BE3-0EB13C1853C7}" dt="2020-04-16T20:04:03.109" v="11387" actId="114"/>
          <ac:spMkLst>
            <pc:docMk/>
            <pc:sldMk cId="3203326058" sldId="273"/>
            <ac:spMk id="2" creationId="{AEE90CFD-044A-4FEE-92D2-345CD226EE1E}"/>
          </ac:spMkLst>
        </pc:spChg>
        <pc:spChg chg="mod">
          <ac:chgData name="Cora Moss" userId="40b17d3e3fb10e9e" providerId="LiveId" clId="{B610312E-9AA2-4E93-8BE3-0EB13C1853C7}" dt="2020-04-16T20:06:24.052" v="11802" actId="20577"/>
          <ac:spMkLst>
            <pc:docMk/>
            <pc:sldMk cId="3203326058" sldId="273"/>
            <ac:spMk id="3" creationId="{F66B0580-4DE9-4239-B262-05BEE55FD5C7}"/>
          </ac:spMkLst>
        </pc:spChg>
      </pc:sldChg>
      <pc:sldChg chg="modSp add mod">
        <pc:chgData name="Cora Moss" userId="40b17d3e3fb10e9e" providerId="LiveId" clId="{B610312E-9AA2-4E93-8BE3-0EB13C1853C7}" dt="2020-04-16T20:08:31.720" v="11812" actId="20577"/>
        <pc:sldMkLst>
          <pc:docMk/>
          <pc:sldMk cId="1589470656" sldId="274"/>
        </pc:sldMkLst>
        <pc:spChg chg="mod">
          <ac:chgData name="Cora Moss" userId="40b17d3e3fb10e9e" providerId="LiveId" clId="{B610312E-9AA2-4E93-8BE3-0EB13C1853C7}" dt="2020-04-16T05:10:47.827" v="10183" actId="20577"/>
          <ac:spMkLst>
            <pc:docMk/>
            <pc:sldMk cId="1589470656" sldId="274"/>
            <ac:spMk id="2" creationId="{B36EE390-EE19-44B6-9A09-18834F775782}"/>
          </ac:spMkLst>
        </pc:spChg>
        <pc:spChg chg="mod">
          <ac:chgData name="Cora Moss" userId="40b17d3e3fb10e9e" providerId="LiveId" clId="{B610312E-9AA2-4E93-8BE3-0EB13C1853C7}" dt="2020-04-16T20:08:31.720" v="11812" actId="20577"/>
          <ac:spMkLst>
            <pc:docMk/>
            <pc:sldMk cId="1589470656" sldId="274"/>
            <ac:spMk id="3" creationId="{F342EC9A-4353-4287-AE5A-7A86FEB315C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4/16/2020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4/16/2020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4/16/2020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4/16/2020</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4/16/2020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4/16/2020</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D4B22-6C13-40E9-B331-BA382154D057}"/>
              </a:ext>
            </a:extLst>
          </p:cNvPr>
          <p:cNvSpPr>
            <a:spLocks noGrp="1"/>
          </p:cNvSpPr>
          <p:nvPr>
            <p:ph type="ctrTitle"/>
          </p:nvPr>
        </p:nvSpPr>
        <p:spPr/>
        <p:txBody>
          <a:bodyPr/>
          <a:lstStyle/>
          <a:p>
            <a:r>
              <a:rPr lang="en-AU" dirty="0"/>
              <a:t>A Gender of One’s Own: Examining Queer Theory in Virginia Woolf</a:t>
            </a:r>
          </a:p>
        </p:txBody>
      </p:sp>
      <p:sp>
        <p:nvSpPr>
          <p:cNvPr id="3" name="Subtitle 2">
            <a:extLst>
              <a:ext uri="{FF2B5EF4-FFF2-40B4-BE49-F238E27FC236}">
                <a16:creationId xmlns:a16="http://schemas.microsoft.com/office/drawing/2014/main" id="{8FDD56CF-C2C3-4427-85D8-EEE4D889C67C}"/>
              </a:ext>
            </a:extLst>
          </p:cNvPr>
          <p:cNvSpPr>
            <a:spLocks noGrp="1"/>
          </p:cNvSpPr>
          <p:nvPr>
            <p:ph type="subTitle" idx="1"/>
          </p:nvPr>
        </p:nvSpPr>
        <p:spPr>
          <a:xfrm>
            <a:off x="810001" y="5280846"/>
            <a:ext cx="10572000" cy="857064"/>
          </a:xfrm>
        </p:spPr>
        <p:txBody>
          <a:bodyPr>
            <a:normAutofit/>
          </a:bodyPr>
          <a:lstStyle/>
          <a:p>
            <a:r>
              <a:rPr lang="en-AU" dirty="0"/>
              <a:t>Presenter: Cora Moss</a:t>
            </a:r>
          </a:p>
          <a:p>
            <a:r>
              <a:rPr lang="en-AU" dirty="0"/>
              <a:t>Advisor: Elizabeth Young</a:t>
            </a:r>
          </a:p>
          <a:p>
            <a:endParaRPr lang="en-AU" dirty="0"/>
          </a:p>
        </p:txBody>
      </p:sp>
    </p:spTree>
    <p:extLst>
      <p:ext uri="{BB962C8B-B14F-4D97-AF65-F5344CB8AC3E}">
        <p14:creationId xmlns:p14="http://schemas.microsoft.com/office/powerpoint/2010/main" val="3519603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93FEC5D-E805-4E17-BA56-023109AFB0FE}"/>
              </a:ext>
            </a:extLst>
          </p:cNvPr>
          <p:cNvSpPr>
            <a:spLocks noGrp="1"/>
          </p:cNvSpPr>
          <p:nvPr>
            <p:ph type="title"/>
          </p:nvPr>
        </p:nvSpPr>
        <p:spPr>
          <a:xfrm>
            <a:off x="810002" y="639097"/>
            <a:ext cx="4961534" cy="3781101"/>
          </a:xfrm>
        </p:spPr>
        <p:txBody>
          <a:bodyPr vert="horz" lIns="91440" tIns="45720" rIns="91440" bIns="45720" rtlCol="0" anchor="b">
            <a:normAutofit/>
          </a:bodyPr>
          <a:lstStyle/>
          <a:p>
            <a:r>
              <a:rPr lang="en-US" sz="5400"/>
              <a:t>Photo of Virginia Woolf</a:t>
            </a:r>
            <a:endParaRPr lang="en-US" sz="5400" dirty="0"/>
          </a:p>
        </p:txBody>
      </p:sp>
      <p:pic>
        <p:nvPicPr>
          <p:cNvPr id="5" name="Content Placeholder 4" descr="A woman resting her head in her hand and looking towards the camera. She has a fur shawl and a ring on her hand.">
            <a:extLst>
              <a:ext uri="{FF2B5EF4-FFF2-40B4-BE49-F238E27FC236}">
                <a16:creationId xmlns:a16="http://schemas.microsoft.com/office/drawing/2014/main" id="{F25A5448-5539-432C-AE0C-7676AABF5CC2}"/>
              </a:ext>
            </a:extLst>
          </p:cNvPr>
          <p:cNvPicPr>
            <a:picLocks noGrp="1" noChangeAspect="1"/>
          </p:cNvPicPr>
          <p:nvPr>
            <p:ph idx="1"/>
          </p:nvPr>
        </p:nvPicPr>
        <p:blipFill rotWithShape="1">
          <a:blip r:embed="rId2"/>
          <a:srcRect t="5251" r="2" b="18752"/>
          <a:stretch/>
        </p:blipFill>
        <p:spPr>
          <a:xfrm>
            <a:off x="6100916" y="10"/>
            <a:ext cx="6091084" cy="6857990"/>
          </a:xfrm>
          <a:prstGeom prst="rect">
            <a:avLst/>
          </a:prstGeom>
        </p:spPr>
      </p:pic>
    </p:spTree>
    <p:extLst>
      <p:ext uri="{BB962C8B-B14F-4D97-AF65-F5344CB8AC3E}">
        <p14:creationId xmlns:p14="http://schemas.microsoft.com/office/powerpoint/2010/main" val="853748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884E2-6E5E-4BDD-AE56-D648E7453FB4}"/>
              </a:ext>
            </a:extLst>
          </p:cNvPr>
          <p:cNvSpPr>
            <a:spLocks noGrp="1"/>
          </p:cNvSpPr>
          <p:nvPr>
            <p:ph type="title"/>
          </p:nvPr>
        </p:nvSpPr>
        <p:spPr/>
        <p:txBody>
          <a:bodyPr/>
          <a:lstStyle/>
          <a:p>
            <a:r>
              <a:rPr lang="en-AU" dirty="0"/>
              <a:t>Overview</a:t>
            </a:r>
          </a:p>
        </p:txBody>
      </p:sp>
      <p:sp>
        <p:nvSpPr>
          <p:cNvPr id="3" name="Content Placeholder 2">
            <a:extLst>
              <a:ext uri="{FF2B5EF4-FFF2-40B4-BE49-F238E27FC236}">
                <a16:creationId xmlns:a16="http://schemas.microsoft.com/office/drawing/2014/main" id="{72C3CA76-59D8-4324-813E-314E85FC98DE}"/>
              </a:ext>
            </a:extLst>
          </p:cNvPr>
          <p:cNvSpPr>
            <a:spLocks noGrp="1"/>
          </p:cNvSpPr>
          <p:nvPr>
            <p:ph idx="1"/>
          </p:nvPr>
        </p:nvSpPr>
        <p:spPr>
          <a:xfrm>
            <a:off x="721557" y="2428027"/>
            <a:ext cx="10554574" cy="3636511"/>
          </a:xfrm>
        </p:spPr>
        <p:txBody>
          <a:bodyPr/>
          <a:lstStyle/>
          <a:p>
            <a:r>
              <a:rPr lang="en-AU" dirty="0"/>
              <a:t>Feminist theory is present in all of Virginia Woolf’s writing, from her fiction to nonfiction. Although the queer themes are subtler, a necessity of the time, they are still prevalent and this study seeks to examine them more closely.</a:t>
            </a:r>
          </a:p>
          <a:p>
            <a:r>
              <a:rPr lang="en-AU" dirty="0"/>
              <a:t>This study is part of an ongoing semester of independent study on several of Woolf’s key works– </a:t>
            </a:r>
            <a:r>
              <a:rPr lang="en-AU" i="1" dirty="0"/>
              <a:t>Mrs. Dalloway</a:t>
            </a:r>
            <a:r>
              <a:rPr lang="en-AU" dirty="0"/>
              <a:t>, </a:t>
            </a:r>
            <a:r>
              <a:rPr lang="en-AU" i="1" dirty="0"/>
              <a:t>Orlando, A Room of One’s Own, Three Guineas </a:t>
            </a:r>
            <a:r>
              <a:rPr lang="en-AU" dirty="0"/>
              <a:t>and </a:t>
            </a:r>
            <a:r>
              <a:rPr lang="en-AU" i="1" dirty="0"/>
              <a:t>To The Lighthouse</a:t>
            </a:r>
            <a:r>
              <a:rPr lang="en-AU" dirty="0"/>
              <a:t>.</a:t>
            </a:r>
          </a:p>
          <a:p>
            <a:r>
              <a:rPr lang="en-AU" dirty="0"/>
              <a:t>This presentation will be focusing primarily on </a:t>
            </a:r>
            <a:r>
              <a:rPr lang="en-AU" i="1" dirty="0"/>
              <a:t>Orlando </a:t>
            </a:r>
            <a:r>
              <a:rPr lang="en-AU" dirty="0"/>
              <a:t>and </a:t>
            </a:r>
            <a:r>
              <a:rPr lang="en-AU" i="1" dirty="0"/>
              <a:t>A Room of One’s Own</a:t>
            </a:r>
            <a:r>
              <a:rPr lang="en-AU" dirty="0"/>
              <a:t>, to show the depth of Woolf’s talent and highlight the key themes, with supplemental readings from the other texts and a variety of secondary research.</a:t>
            </a:r>
          </a:p>
          <a:p>
            <a:endParaRPr lang="en-AU" dirty="0"/>
          </a:p>
        </p:txBody>
      </p:sp>
    </p:spTree>
    <p:extLst>
      <p:ext uri="{BB962C8B-B14F-4D97-AF65-F5344CB8AC3E}">
        <p14:creationId xmlns:p14="http://schemas.microsoft.com/office/powerpoint/2010/main" val="1017506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686F1-8024-4FB2-810F-ED583DB6358B}"/>
              </a:ext>
            </a:extLst>
          </p:cNvPr>
          <p:cNvSpPr>
            <a:spLocks noGrp="1"/>
          </p:cNvSpPr>
          <p:nvPr>
            <p:ph type="title"/>
          </p:nvPr>
        </p:nvSpPr>
        <p:spPr/>
        <p:txBody>
          <a:bodyPr/>
          <a:lstStyle/>
          <a:p>
            <a:r>
              <a:rPr lang="en-AU" dirty="0"/>
              <a:t>Timeline of Woolf’s works</a:t>
            </a:r>
          </a:p>
        </p:txBody>
      </p:sp>
      <p:sp>
        <p:nvSpPr>
          <p:cNvPr id="3" name="Content Placeholder 2">
            <a:extLst>
              <a:ext uri="{FF2B5EF4-FFF2-40B4-BE49-F238E27FC236}">
                <a16:creationId xmlns:a16="http://schemas.microsoft.com/office/drawing/2014/main" id="{E3106CC1-21FB-4350-8077-1136758F6171}"/>
              </a:ext>
            </a:extLst>
          </p:cNvPr>
          <p:cNvSpPr>
            <a:spLocks noGrp="1"/>
          </p:cNvSpPr>
          <p:nvPr>
            <p:ph idx="1"/>
          </p:nvPr>
        </p:nvSpPr>
        <p:spPr>
          <a:xfrm>
            <a:off x="658692" y="2479462"/>
            <a:ext cx="10554574" cy="3636511"/>
          </a:xfrm>
        </p:spPr>
        <p:txBody>
          <a:bodyPr/>
          <a:lstStyle/>
          <a:p>
            <a:r>
              <a:rPr lang="en-AU" i="1" dirty="0"/>
              <a:t>Mrs. Dalloway </a:t>
            </a:r>
            <a:r>
              <a:rPr lang="en-AU" dirty="0"/>
              <a:t>(1925)</a:t>
            </a:r>
          </a:p>
          <a:p>
            <a:r>
              <a:rPr lang="en-AU" i="1" dirty="0"/>
              <a:t>To The Lighthouse </a:t>
            </a:r>
            <a:r>
              <a:rPr lang="en-AU" dirty="0"/>
              <a:t>(1927)</a:t>
            </a:r>
          </a:p>
          <a:p>
            <a:r>
              <a:rPr lang="en-AU" i="1" dirty="0"/>
              <a:t>Orlando: A Biography</a:t>
            </a:r>
            <a:r>
              <a:rPr lang="en-AU" dirty="0"/>
              <a:t> (1928)</a:t>
            </a:r>
          </a:p>
          <a:p>
            <a:r>
              <a:rPr lang="en-AU" i="1" dirty="0"/>
              <a:t>A Room of One’s Own</a:t>
            </a:r>
            <a:r>
              <a:rPr lang="en-AU" dirty="0"/>
              <a:t> (1929)</a:t>
            </a:r>
          </a:p>
          <a:p>
            <a:r>
              <a:rPr lang="en-AU" i="1" dirty="0"/>
              <a:t>Three Guineas </a:t>
            </a:r>
            <a:r>
              <a:rPr lang="en-AU" dirty="0"/>
              <a:t>(1938)</a:t>
            </a:r>
            <a:endParaRPr lang="en-AU" i="1" dirty="0"/>
          </a:p>
          <a:p>
            <a:endParaRPr lang="en-AU" dirty="0"/>
          </a:p>
        </p:txBody>
      </p:sp>
    </p:spTree>
    <p:extLst>
      <p:ext uri="{BB962C8B-B14F-4D97-AF65-F5344CB8AC3E}">
        <p14:creationId xmlns:p14="http://schemas.microsoft.com/office/powerpoint/2010/main" val="847850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3B13A-9116-491E-B549-D116A78F142B}"/>
              </a:ext>
            </a:extLst>
          </p:cNvPr>
          <p:cNvSpPr>
            <a:spLocks noGrp="1"/>
          </p:cNvSpPr>
          <p:nvPr>
            <p:ph type="title"/>
          </p:nvPr>
        </p:nvSpPr>
        <p:spPr/>
        <p:txBody>
          <a:bodyPr/>
          <a:lstStyle/>
          <a:p>
            <a:r>
              <a:rPr lang="en-AU" dirty="0"/>
              <a:t>Research Questions</a:t>
            </a:r>
          </a:p>
        </p:txBody>
      </p:sp>
      <p:sp>
        <p:nvSpPr>
          <p:cNvPr id="3" name="Content Placeholder 2">
            <a:extLst>
              <a:ext uri="{FF2B5EF4-FFF2-40B4-BE49-F238E27FC236}">
                <a16:creationId xmlns:a16="http://schemas.microsoft.com/office/drawing/2014/main" id="{089F2A88-4614-4D4E-BF69-B725AC56E151}"/>
              </a:ext>
            </a:extLst>
          </p:cNvPr>
          <p:cNvSpPr>
            <a:spLocks noGrp="1"/>
          </p:cNvSpPr>
          <p:nvPr>
            <p:ph idx="1"/>
          </p:nvPr>
        </p:nvSpPr>
        <p:spPr/>
        <p:txBody>
          <a:bodyPr/>
          <a:lstStyle/>
          <a:p>
            <a:pPr marL="0" indent="0">
              <a:buNone/>
            </a:pPr>
            <a:r>
              <a:rPr lang="en-AU" dirty="0"/>
              <a:t>The following research questions formed the basis of this study, as I sought to </a:t>
            </a:r>
            <a:r>
              <a:rPr lang="en-AU" dirty="0" err="1"/>
              <a:t>analyze</a:t>
            </a:r>
            <a:r>
              <a:rPr lang="en-AU" dirty="0"/>
              <a:t> how they apply to Woolf’s writing:</a:t>
            </a:r>
          </a:p>
          <a:p>
            <a:r>
              <a:rPr lang="en-AU" dirty="0"/>
              <a:t>How do women navigate social spheres traditionally dominated by men?</a:t>
            </a:r>
          </a:p>
          <a:p>
            <a:r>
              <a:rPr lang="en-AU" dirty="0"/>
              <a:t>What impact does it have on mental health to live in a society which treats queerness as an abomination and women as second-class citizens?</a:t>
            </a:r>
          </a:p>
          <a:p>
            <a:r>
              <a:rPr lang="en-AU" dirty="0"/>
              <a:t>How do queerness and feminism intertwine?</a:t>
            </a:r>
          </a:p>
          <a:p>
            <a:r>
              <a:rPr lang="en-AU" dirty="0"/>
              <a:t>What is the interplay between gender identity and sexual orientation?</a:t>
            </a:r>
          </a:p>
        </p:txBody>
      </p:sp>
    </p:spTree>
    <p:extLst>
      <p:ext uri="{BB962C8B-B14F-4D97-AF65-F5344CB8AC3E}">
        <p14:creationId xmlns:p14="http://schemas.microsoft.com/office/powerpoint/2010/main" val="2772487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97441-1B89-48F5-9780-918F7E0533C5}"/>
              </a:ext>
            </a:extLst>
          </p:cNvPr>
          <p:cNvSpPr>
            <a:spLocks noGrp="1"/>
          </p:cNvSpPr>
          <p:nvPr>
            <p:ph type="title"/>
          </p:nvPr>
        </p:nvSpPr>
        <p:spPr/>
        <p:txBody>
          <a:bodyPr/>
          <a:lstStyle/>
          <a:p>
            <a:r>
              <a:rPr lang="en-AU" i="1" dirty="0"/>
              <a:t>A Room of One’s Own </a:t>
            </a:r>
            <a:r>
              <a:rPr lang="en-AU" dirty="0"/>
              <a:t>(nonfiction) and</a:t>
            </a:r>
            <a:r>
              <a:rPr lang="en-AU" i="1" dirty="0"/>
              <a:t> </a:t>
            </a:r>
            <a:r>
              <a:rPr lang="en-AU" dirty="0"/>
              <a:t>Educational Inequality</a:t>
            </a:r>
            <a:endParaRPr lang="en-AU" i="1" dirty="0"/>
          </a:p>
        </p:txBody>
      </p:sp>
      <p:sp>
        <p:nvSpPr>
          <p:cNvPr id="3" name="Content Placeholder 2">
            <a:extLst>
              <a:ext uri="{FF2B5EF4-FFF2-40B4-BE49-F238E27FC236}">
                <a16:creationId xmlns:a16="http://schemas.microsoft.com/office/drawing/2014/main" id="{EBDC0EBF-EC6F-446C-9271-CB9E690C3CFC}"/>
              </a:ext>
            </a:extLst>
          </p:cNvPr>
          <p:cNvSpPr>
            <a:spLocks noGrp="1"/>
          </p:cNvSpPr>
          <p:nvPr>
            <p:ph idx="1"/>
          </p:nvPr>
        </p:nvSpPr>
        <p:spPr>
          <a:xfrm>
            <a:off x="750132" y="2610907"/>
            <a:ext cx="10554574" cy="3636511"/>
          </a:xfrm>
        </p:spPr>
        <p:txBody>
          <a:bodyPr/>
          <a:lstStyle/>
          <a:p>
            <a:r>
              <a:rPr lang="en-AU" dirty="0"/>
              <a:t>Woolf highlights the inequality between educational standards for men and women– women are restricted from accessing the same quality of education and the same resources that men can.</a:t>
            </a:r>
          </a:p>
          <a:p>
            <a:r>
              <a:rPr lang="en-AU" dirty="0"/>
              <a:t>With educational inequality comes financial inequality, which leads to further inequality for future generations.</a:t>
            </a:r>
          </a:p>
          <a:p>
            <a:r>
              <a:rPr lang="en-AU" dirty="0"/>
              <a:t>Without a change to society, women </a:t>
            </a:r>
            <a:r>
              <a:rPr lang="en-AU" i="1" dirty="0"/>
              <a:t>can’t</a:t>
            </a:r>
            <a:r>
              <a:rPr lang="en-AU" dirty="0"/>
              <a:t> navigate social spheres traditionally dominated by men.</a:t>
            </a:r>
          </a:p>
          <a:p>
            <a:r>
              <a:rPr lang="en-AU" dirty="0"/>
              <a:t>Women writers also struggle to navigate the same social spheres that men do. Everything is harder for them, and in the case of someone like Judith Shakespeare, being a talented writer would destroy their lives.</a:t>
            </a:r>
          </a:p>
          <a:p>
            <a:endParaRPr lang="en-AU" dirty="0"/>
          </a:p>
        </p:txBody>
      </p:sp>
    </p:spTree>
    <p:extLst>
      <p:ext uri="{BB962C8B-B14F-4D97-AF65-F5344CB8AC3E}">
        <p14:creationId xmlns:p14="http://schemas.microsoft.com/office/powerpoint/2010/main" val="3007603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EA26E-F616-4026-93C1-7A71D47121C2}"/>
              </a:ext>
            </a:extLst>
          </p:cNvPr>
          <p:cNvSpPr>
            <a:spLocks noGrp="1"/>
          </p:cNvSpPr>
          <p:nvPr>
            <p:ph type="title"/>
          </p:nvPr>
        </p:nvSpPr>
        <p:spPr/>
        <p:txBody>
          <a:bodyPr/>
          <a:lstStyle/>
          <a:p>
            <a:r>
              <a:rPr lang="en-AU" i="1" dirty="0"/>
              <a:t>A Room of One’s Own</a:t>
            </a:r>
            <a:r>
              <a:rPr lang="en-AU" dirty="0"/>
              <a:t> quotes</a:t>
            </a:r>
            <a:endParaRPr lang="en-AU" i="1" dirty="0"/>
          </a:p>
        </p:txBody>
      </p:sp>
      <p:sp>
        <p:nvSpPr>
          <p:cNvPr id="3" name="Content Placeholder 2">
            <a:extLst>
              <a:ext uri="{FF2B5EF4-FFF2-40B4-BE49-F238E27FC236}">
                <a16:creationId xmlns:a16="http://schemas.microsoft.com/office/drawing/2014/main" id="{1ED63581-F357-4014-B510-0FE00243FF34}"/>
              </a:ext>
            </a:extLst>
          </p:cNvPr>
          <p:cNvSpPr>
            <a:spLocks noGrp="1"/>
          </p:cNvSpPr>
          <p:nvPr>
            <p:ph idx="1"/>
          </p:nvPr>
        </p:nvSpPr>
        <p:spPr>
          <a:xfrm>
            <a:off x="827424" y="2468032"/>
            <a:ext cx="10554574" cy="3636511"/>
          </a:xfrm>
        </p:spPr>
        <p:txBody>
          <a:bodyPr/>
          <a:lstStyle/>
          <a:p>
            <a:r>
              <a:rPr lang="en-AU" dirty="0"/>
              <a:t>“A woman must have money and a room of her own if she is to write fiction” (p. 4).</a:t>
            </a:r>
          </a:p>
          <a:p>
            <a:r>
              <a:rPr lang="en-AU" dirty="0"/>
              <a:t>“A man’s figure rose to intercept me… his face expressed horror and indignation”(p. 6).</a:t>
            </a:r>
          </a:p>
          <a:p>
            <a:r>
              <a:rPr lang="en-AU" dirty="0"/>
              <a:t>“He was a Beadle*; I was a woman” (p.6).</a:t>
            </a:r>
          </a:p>
          <a:p>
            <a:r>
              <a:rPr lang="en-AU" dirty="0"/>
              <a:t>“Let me imagine… what would have happened had Shakespeare had a wonderfully gifted sister, called Judith… she was as adventurous, as agog to see the world as he was. But she was not sent to school. She  had no chance of learning grammar and logic, let alone of reading Horace and Virgil” (p.46-47).</a:t>
            </a:r>
          </a:p>
          <a:p>
            <a:pPr marL="0" indent="0">
              <a:buNone/>
            </a:pPr>
            <a:endParaRPr lang="en-AU" dirty="0"/>
          </a:p>
          <a:p>
            <a:pPr marL="0" indent="0">
              <a:buNone/>
            </a:pPr>
            <a:r>
              <a:rPr lang="en-AU" sz="1600" dirty="0"/>
              <a:t>* A Beadle is an official of a church or university.</a:t>
            </a:r>
          </a:p>
        </p:txBody>
      </p:sp>
    </p:spTree>
    <p:extLst>
      <p:ext uri="{BB962C8B-B14F-4D97-AF65-F5344CB8AC3E}">
        <p14:creationId xmlns:p14="http://schemas.microsoft.com/office/powerpoint/2010/main" val="265766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8B8CD-3771-4EB1-AE18-7C2ADD3646C1}"/>
              </a:ext>
            </a:extLst>
          </p:cNvPr>
          <p:cNvSpPr>
            <a:spLocks noGrp="1"/>
          </p:cNvSpPr>
          <p:nvPr>
            <p:ph type="title"/>
          </p:nvPr>
        </p:nvSpPr>
        <p:spPr/>
        <p:txBody>
          <a:bodyPr/>
          <a:lstStyle/>
          <a:p>
            <a:r>
              <a:rPr lang="en-AU" i="1" dirty="0"/>
              <a:t>Orlando </a:t>
            </a:r>
            <a:r>
              <a:rPr lang="en-AU" dirty="0"/>
              <a:t>(fiction)</a:t>
            </a:r>
            <a:r>
              <a:rPr lang="en-AU" i="1" dirty="0"/>
              <a:t> </a:t>
            </a:r>
            <a:r>
              <a:rPr lang="en-AU" dirty="0"/>
              <a:t>and Queer Theory</a:t>
            </a:r>
            <a:endParaRPr lang="en-AU" i="1" dirty="0"/>
          </a:p>
        </p:txBody>
      </p:sp>
      <p:sp>
        <p:nvSpPr>
          <p:cNvPr id="3" name="Content Placeholder 2">
            <a:extLst>
              <a:ext uri="{FF2B5EF4-FFF2-40B4-BE49-F238E27FC236}">
                <a16:creationId xmlns:a16="http://schemas.microsoft.com/office/drawing/2014/main" id="{342ADFA6-2B88-4B2B-ACA1-977D1DDBFD90}"/>
              </a:ext>
            </a:extLst>
          </p:cNvPr>
          <p:cNvSpPr>
            <a:spLocks noGrp="1"/>
          </p:cNvSpPr>
          <p:nvPr>
            <p:ph idx="1"/>
          </p:nvPr>
        </p:nvSpPr>
        <p:spPr>
          <a:xfrm>
            <a:off x="721557" y="2410882"/>
            <a:ext cx="10554574" cy="3636511"/>
          </a:xfrm>
        </p:spPr>
        <p:txBody>
          <a:bodyPr/>
          <a:lstStyle/>
          <a:p>
            <a:r>
              <a:rPr lang="en-AU" i="1" dirty="0"/>
              <a:t>Orlando</a:t>
            </a:r>
            <a:r>
              <a:rPr lang="en-AU" dirty="0"/>
              <a:t>, a novel, features a gender-bending hero/heroine who effortlessly goes from male to female and romances both men and women.</a:t>
            </a:r>
          </a:p>
          <a:p>
            <a:r>
              <a:rPr lang="en-AU" i="1" dirty="0"/>
              <a:t>Orlando</a:t>
            </a:r>
            <a:r>
              <a:rPr lang="en-AU" dirty="0"/>
              <a:t> is also a clear love letter to Vita Sackville-West, with the dedication “To V. Sackville-West” and the many photos of Vita dressed up as the titular heroine.</a:t>
            </a:r>
          </a:p>
          <a:p>
            <a:r>
              <a:rPr lang="en-AU" dirty="0"/>
              <a:t>Due to the fact that it reads as a fantasy, with the character of Orlando living for approximately 400 years, Woolf was able to touch on more overt queer themes than she would have been able to, had the book been grounded in reality.</a:t>
            </a:r>
          </a:p>
          <a:p>
            <a:r>
              <a:rPr lang="en-AU" dirty="0"/>
              <a:t>By having the hero/heroine change gender halfway through, Woolf highlights the differences in society for men and women.</a:t>
            </a:r>
          </a:p>
        </p:txBody>
      </p:sp>
    </p:spTree>
    <p:extLst>
      <p:ext uri="{BB962C8B-B14F-4D97-AF65-F5344CB8AC3E}">
        <p14:creationId xmlns:p14="http://schemas.microsoft.com/office/powerpoint/2010/main" val="1187696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A1EA8-2291-4DD2-A464-26DFC324B595}"/>
              </a:ext>
            </a:extLst>
          </p:cNvPr>
          <p:cNvSpPr>
            <a:spLocks noGrp="1"/>
          </p:cNvSpPr>
          <p:nvPr>
            <p:ph type="title"/>
          </p:nvPr>
        </p:nvSpPr>
        <p:spPr/>
        <p:txBody>
          <a:bodyPr/>
          <a:lstStyle/>
          <a:p>
            <a:r>
              <a:rPr lang="en-AU" i="1" dirty="0"/>
              <a:t>Orlando</a:t>
            </a:r>
            <a:r>
              <a:rPr lang="en-AU" dirty="0"/>
              <a:t> quotes</a:t>
            </a:r>
            <a:endParaRPr lang="en-AU" i="1" dirty="0"/>
          </a:p>
        </p:txBody>
      </p:sp>
      <p:sp>
        <p:nvSpPr>
          <p:cNvPr id="3" name="Content Placeholder 2">
            <a:extLst>
              <a:ext uri="{FF2B5EF4-FFF2-40B4-BE49-F238E27FC236}">
                <a16:creationId xmlns:a16="http://schemas.microsoft.com/office/drawing/2014/main" id="{F795B4CB-F80A-4E94-81A3-88A0099E37BA}"/>
              </a:ext>
            </a:extLst>
          </p:cNvPr>
          <p:cNvSpPr>
            <a:spLocks noGrp="1"/>
          </p:cNvSpPr>
          <p:nvPr>
            <p:ph idx="1"/>
          </p:nvPr>
        </p:nvSpPr>
        <p:spPr>
          <a:xfrm>
            <a:off x="681552" y="2656627"/>
            <a:ext cx="10554574" cy="3636511"/>
          </a:xfrm>
        </p:spPr>
        <p:txBody>
          <a:bodyPr>
            <a:normAutofit fontScale="92500" lnSpcReduction="10000"/>
          </a:bodyPr>
          <a:lstStyle/>
          <a:p>
            <a:r>
              <a:rPr lang="en-AU" dirty="0"/>
              <a:t>“In normal circumstances, a lovely young woman alone would have thought of nothing else; the whole edifice of female government is based on that foundation stone; chastity is their jewel, their centre piece… But if one has been a man for thirty years or so… one does not perhaps give such a very great start about that” (p. 153-4).</a:t>
            </a:r>
          </a:p>
          <a:p>
            <a:r>
              <a:rPr lang="en-AU" dirty="0"/>
              <a:t>“Could I, however, leap overboard and swim in clothes like these? No! Therefore, I should have to trust the protection of a blue-jacket” (p. 154).</a:t>
            </a:r>
          </a:p>
          <a:p>
            <a:r>
              <a:rPr lang="en-AU" dirty="0"/>
              <a:t>“Though she herself was a woman, it was still a woman she loved; and if the consciousness of being of the same sex had any effect at all, it was to quicken and deepen those feelings which she had had as a man” (p. 161).</a:t>
            </a:r>
          </a:p>
          <a:p>
            <a:r>
              <a:rPr lang="en-AU" dirty="0"/>
              <a:t>“If [returning to England] meant conventionality, meant slavery, meant deceit, meant denying her love, fettering her limbs, pursing her lips, and restraining her tongue, then she would turn about with the ship and set sail once more for the gipsies” (p. 163).</a:t>
            </a:r>
          </a:p>
          <a:p>
            <a:endParaRPr lang="en-AU" dirty="0"/>
          </a:p>
        </p:txBody>
      </p:sp>
    </p:spTree>
    <p:extLst>
      <p:ext uri="{BB962C8B-B14F-4D97-AF65-F5344CB8AC3E}">
        <p14:creationId xmlns:p14="http://schemas.microsoft.com/office/powerpoint/2010/main" val="1658157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70F1AC1-2E2C-46CC-B00E-10E74C5FADCB}"/>
              </a:ext>
            </a:extLst>
          </p:cNvPr>
          <p:cNvSpPr>
            <a:spLocks noGrp="1"/>
          </p:cNvSpPr>
          <p:nvPr>
            <p:ph type="title"/>
          </p:nvPr>
        </p:nvSpPr>
        <p:spPr>
          <a:xfrm>
            <a:off x="810002" y="639097"/>
            <a:ext cx="4961534" cy="3781101"/>
          </a:xfrm>
        </p:spPr>
        <p:txBody>
          <a:bodyPr vert="horz" lIns="91440" tIns="45720" rIns="91440" bIns="45720" rtlCol="0" anchor="b">
            <a:normAutofit/>
          </a:bodyPr>
          <a:lstStyle/>
          <a:p>
            <a:r>
              <a:rPr lang="en-US" sz="5400"/>
              <a:t>Vita as Orlando</a:t>
            </a:r>
          </a:p>
        </p:txBody>
      </p:sp>
      <p:pic>
        <p:nvPicPr>
          <p:cNvPr id="5" name="Content Placeholder 4" descr="A close-up of a young woman with dark hair as she looks pensively into the camera. One shoulder is bare and she's wearing a string of pearls.">
            <a:extLst>
              <a:ext uri="{FF2B5EF4-FFF2-40B4-BE49-F238E27FC236}">
                <a16:creationId xmlns:a16="http://schemas.microsoft.com/office/drawing/2014/main" id="{B4458DCC-9937-4C8F-BD0F-D08965ABF4F1}"/>
              </a:ext>
            </a:extLst>
          </p:cNvPr>
          <p:cNvPicPr>
            <a:picLocks noGrp="1" noChangeAspect="1"/>
          </p:cNvPicPr>
          <p:nvPr>
            <p:ph idx="1"/>
          </p:nvPr>
        </p:nvPicPr>
        <p:blipFill rotWithShape="1">
          <a:blip r:embed="rId2"/>
          <a:srcRect t="4924" r="2" b="23301"/>
          <a:stretch/>
        </p:blipFill>
        <p:spPr>
          <a:xfrm>
            <a:off x="6096000" y="10"/>
            <a:ext cx="6096000" cy="6857990"/>
          </a:xfrm>
          <a:prstGeom prst="rect">
            <a:avLst/>
          </a:prstGeom>
        </p:spPr>
      </p:pic>
      <p:sp>
        <p:nvSpPr>
          <p:cNvPr id="6" name="TextBox 5">
            <a:extLst>
              <a:ext uri="{FF2B5EF4-FFF2-40B4-BE49-F238E27FC236}">
                <a16:creationId xmlns:a16="http://schemas.microsoft.com/office/drawing/2014/main" id="{5102127B-30AC-4E02-81DB-BE7CB0D41269}"/>
              </a:ext>
            </a:extLst>
          </p:cNvPr>
          <p:cNvSpPr txBox="1"/>
          <p:nvPr/>
        </p:nvSpPr>
        <p:spPr>
          <a:xfrm>
            <a:off x="533251" y="5290661"/>
            <a:ext cx="4661647" cy="1477328"/>
          </a:xfrm>
          <a:prstGeom prst="rect">
            <a:avLst/>
          </a:prstGeom>
          <a:noFill/>
        </p:spPr>
        <p:txBody>
          <a:bodyPr wrap="square" rtlCol="0">
            <a:spAutoFit/>
          </a:bodyPr>
          <a:lstStyle/>
          <a:p>
            <a:r>
              <a:rPr lang="en-AU" dirty="0"/>
              <a:t>Vita Sackville-West poses as the heroine Orlando for Woolf’s book of the same name. This photo, along with several others, are featured in the mock biography.</a:t>
            </a:r>
          </a:p>
        </p:txBody>
      </p:sp>
    </p:spTree>
    <p:extLst>
      <p:ext uri="{BB962C8B-B14F-4D97-AF65-F5344CB8AC3E}">
        <p14:creationId xmlns:p14="http://schemas.microsoft.com/office/powerpoint/2010/main" val="1814179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2B927-32BA-4595-916B-D4BE42A0387B}"/>
              </a:ext>
            </a:extLst>
          </p:cNvPr>
          <p:cNvSpPr>
            <a:spLocks noGrp="1"/>
          </p:cNvSpPr>
          <p:nvPr>
            <p:ph type="title"/>
          </p:nvPr>
        </p:nvSpPr>
        <p:spPr/>
        <p:txBody>
          <a:bodyPr/>
          <a:lstStyle/>
          <a:p>
            <a:r>
              <a:rPr lang="en-AU" i="1" dirty="0"/>
              <a:t>A Room of One’s Own</a:t>
            </a:r>
            <a:r>
              <a:rPr lang="en-AU" dirty="0"/>
              <a:t> and Lesbianism</a:t>
            </a:r>
            <a:endParaRPr lang="en-AU" i="1" dirty="0"/>
          </a:p>
        </p:txBody>
      </p:sp>
      <p:sp>
        <p:nvSpPr>
          <p:cNvPr id="3" name="Content Placeholder 2">
            <a:extLst>
              <a:ext uri="{FF2B5EF4-FFF2-40B4-BE49-F238E27FC236}">
                <a16:creationId xmlns:a16="http://schemas.microsoft.com/office/drawing/2014/main" id="{43495B1D-5C15-455C-90B2-776514E8D0FB}"/>
              </a:ext>
            </a:extLst>
          </p:cNvPr>
          <p:cNvSpPr>
            <a:spLocks noGrp="1"/>
          </p:cNvSpPr>
          <p:nvPr>
            <p:ph idx="1"/>
          </p:nvPr>
        </p:nvSpPr>
        <p:spPr/>
        <p:txBody>
          <a:bodyPr/>
          <a:lstStyle/>
          <a:p>
            <a:r>
              <a:rPr lang="en-AU" dirty="0"/>
              <a:t>Woolf explores themes of lesbianism in </a:t>
            </a:r>
            <a:r>
              <a:rPr lang="en-AU" i="1" dirty="0"/>
              <a:t>A Room of One’s Own</a:t>
            </a:r>
            <a:r>
              <a:rPr lang="en-AU" dirty="0"/>
              <a:t> with the famous line “Chloe liked Olivia.” Although it couldn’t afford to be explicit, it suggests a relationship between two women that does deeper than friendship.</a:t>
            </a:r>
          </a:p>
          <a:p>
            <a:pPr marL="0" indent="0">
              <a:buNone/>
            </a:pPr>
            <a:endParaRPr lang="en-AU" dirty="0"/>
          </a:p>
          <a:p>
            <a:r>
              <a:rPr lang="en-AU" dirty="0"/>
              <a:t>Woolf highlights the need for a dedicated space for women, free from men who would judge them for having these taboo feelings.</a:t>
            </a:r>
          </a:p>
        </p:txBody>
      </p:sp>
    </p:spTree>
    <p:extLst>
      <p:ext uri="{BB962C8B-B14F-4D97-AF65-F5344CB8AC3E}">
        <p14:creationId xmlns:p14="http://schemas.microsoft.com/office/powerpoint/2010/main" val="2797768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DED48-609F-413F-B461-553EBF663C24}"/>
              </a:ext>
            </a:extLst>
          </p:cNvPr>
          <p:cNvSpPr>
            <a:spLocks noGrp="1"/>
          </p:cNvSpPr>
          <p:nvPr>
            <p:ph type="title"/>
          </p:nvPr>
        </p:nvSpPr>
        <p:spPr/>
        <p:txBody>
          <a:bodyPr/>
          <a:lstStyle/>
          <a:p>
            <a:r>
              <a:rPr lang="en-AU" i="1" dirty="0"/>
              <a:t>A Room of One’s Own </a:t>
            </a:r>
            <a:r>
              <a:rPr lang="en-AU" dirty="0"/>
              <a:t>quotes</a:t>
            </a:r>
            <a:endParaRPr lang="en-AU" i="1" dirty="0"/>
          </a:p>
        </p:txBody>
      </p:sp>
      <p:sp>
        <p:nvSpPr>
          <p:cNvPr id="3" name="Content Placeholder 2">
            <a:extLst>
              <a:ext uri="{FF2B5EF4-FFF2-40B4-BE49-F238E27FC236}">
                <a16:creationId xmlns:a16="http://schemas.microsoft.com/office/drawing/2014/main" id="{FA5A4590-4341-4461-B187-A9C0830AAE86}"/>
              </a:ext>
            </a:extLst>
          </p:cNvPr>
          <p:cNvSpPr>
            <a:spLocks noGrp="1"/>
          </p:cNvSpPr>
          <p:nvPr>
            <p:ph idx="1"/>
          </p:nvPr>
        </p:nvSpPr>
        <p:spPr/>
        <p:txBody>
          <a:bodyPr/>
          <a:lstStyle/>
          <a:p>
            <a:r>
              <a:rPr lang="en-AU" dirty="0"/>
              <a:t>“Are there no men present? Do you promise me that behind that red curtain over there the figure of Sir Chartres Biron is not concealed? We are all women, you assure me? Then I may tell you that the very next words I read were these– “Chloe liked Olivia…” Do not start. Do not blush. Let us admit in the privacy of our society that these things happen. Sometimes women do like women” (p. 82).</a:t>
            </a:r>
          </a:p>
          <a:p>
            <a:pPr marL="0" indent="0">
              <a:buNone/>
            </a:pPr>
            <a:endParaRPr lang="en-AU" dirty="0"/>
          </a:p>
          <a:p>
            <a:r>
              <a:rPr lang="en-AU" dirty="0"/>
              <a:t>“Chloe liked Olivia for perhaps the first time in literature” (p. 82).</a:t>
            </a:r>
          </a:p>
        </p:txBody>
      </p:sp>
    </p:spTree>
    <p:extLst>
      <p:ext uri="{BB962C8B-B14F-4D97-AF65-F5344CB8AC3E}">
        <p14:creationId xmlns:p14="http://schemas.microsoft.com/office/powerpoint/2010/main" val="3392379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F98C5-393D-45A5-A32C-F25692821582}"/>
              </a:ext>
            </a:extLst>
          </p:cNvPr>
          <p:cNvSpPr>
            <a:spLocks noGrp="1"/>
          </p:cNvSpPr>
          <p:nvPr>
            <p:ph type="title"/>
          </p:nvPr>
        </p:nvSpPr>
        <p:spPr/>
        <p:txBody>
          <a:bodyPr/>
          <a:lstStyle/>
          <a:p>
            <a:r>
              <a:rPr lang="en-AU" dirty="0"/>
              <a:t>Analyses of Research Questions</a:t>
            </a:r>
          </a:p>
        </p:txBody>
      </p:sp>
      <p:sp>
        <p:nvSpPr>
          <p:cNvPr id="3" name="Content Placeholder 2">
            <a:extLst>
              <a:ext uri="{FF2B5EF4-FFF2-40B4-BE49-F238E27FC236}">
                <a16:creationId xmlns:a16="http://schemas.microsoft.com/office/drawing/2014/main" id="{232CCB0E-502D-45F9-A5C7-01C04AC398CB}"/>
              </a:ext>
            </a:extLst>
          </p:cNvPr>
          <p:cNvSpPr>
            <a:spLocks noGrp="1"/>
          </p:cNvSpPr>
          <p:nvPr>
            <p:ph idx="1"/>
          </p:nvPr>
        </p:nvSpPr>
        <p:spPr>
          <a:xfrm>
            <a:off x="810000" y="2496607"/>
            <a:ext cx="10554574" cy="3636511"/>
          </a:xfrm>
        </p:spPr>
        <p:txBody>
          <a:bodyPr/>
          <a:lstStyle/>
          <a:p>
            <a:r>
              <a:rPr lang="en-AU" dirty="0"/>
              <a:t>Women struggle to navigate social spheres dominated by men, because they are not given equal opportunities. They are forced to comply by the rules set by men, lest they face backlash.</a:t>
            </a:r>
          </a:p>
          <a:p>
            <a:r>
              <a:rPr lang="en-AU" dirty="0"/>
              <a:t>This fear of backlash, combined with a lack of opportunities, creates a negative impact on women’s mental health, particularly queer women. Woolf must dance around the topic of sapphism– Orlando cannot openly love Sasha, Clarissa cannot openly love Sally, Chloe can only “like” Olivia.</a:t>
            </a:r>
          </a:p>
          <a:p>
            <a:r>
              <a:rPr lang="en-AU" dirty="0"/>
              <a:t>Feminism and queerness intertwine naturally– “</a:t>
            </a:r>
            <a:r>
              <a:rPr lang="en-AU" dirty="0" err="1"/>
              <a:t>sapphist</a:t>
            </a:r>
            <a:r>
              <a:rPr lang="en-AU" dirty="0"/>
              <a:t>” and lesbian identities are inherently feminist. Both queer identity and feminist frameworks threaten the patriarchy.</a:t>
            </a:r>
          </a:p>
        </p:txBody>
      </p:sp>
    </p:spTree>
    <p:extLst>
      <p:ext uri="{BB962C8B-B14F-4D97-AF65-F5344CB8AC3E}">
        <p14:creationId xmlns:p14="http://schemas.microsoft.com/office/powerpoint/2010/main" val="2220527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9885-9C11-4840-A005-00BA6A551721}"/>
              </a:ext>
            </a:extLst>
          </p:cNvPr>
          <p:cNvSpPr>
            <a:spLocks noGrp="1"/>
          </p:cNvSpPr>
          <p:nvPr>
            <p:ph type="title"/>
          </p:nvPr>
        </p:nvSpPr>
        <p:spPr/>
        <p:txBody>
          <a:bodyPr/>
          <a:lstStyle/>
          <a:p>
            <a:r>
              <a:rPr lang="en-AU" dirty="0"/>
              <a:t>Subversion of Gender Roles</a:t>
            </a:r>
          </a:p>
        </p:txBody>
      </p:sp>
      <p:sp>
        <p:nvSpPr>
          <p:cNvPr id="3" name="Content Placeholder 2">
            <a:extLst>
              <a:ext uri="{FF2B5EF4-FFF2-40B4-BE49-F238E27FC236}">
                <a16:creationId xmlns:a16="http://schemas.microsoft.com/office/drawing/2014/main" id="{85D99CC4-419B-4461-87D8-88808A09B9A3}"/>
              </a:ext>
            </a:extLst>
          </p:cNvPr>
          <p:cNvSpPr>
            <a:spLocks noGrp="1"/>
          </p:cNvSpPr>
          <p:nvPr>
            <p:ph idx="1"/>
          </p:nvPr>
        </p:nvSpPr>
        <p:spPr>
          <a:xfrm>
            <a:off x="818712" y="2222287"/>
            <a:ext cx="10554574" cy="4188525"/>
          </a:xfrm>
        </p:spPr>
        <p:txBody>
          <a:bodyPr/>
          <a:lstStyle/>
          <a:p>
            <a:r>
              <a:rPr lang="en-AU" i="1" dirty="0"/>
              <a:t>Orlando</a:t>
            </a:r>
            <a:r>
              <a:rPr lang="en-AU" dirty="0"/>
              <a:t> explores and subverts gender in a variety of ways– there is the titular hero/heroine who changes from man to woman, but there are other ways in which gender is analyzed and challenged.</a:t>
            </a:r>
          </a:p>
          <a:p>
            <a:r>
              <a:rPr lang="en-AU" dirty="0"/>
              <a:t>This is seen first in Sasha, the Russian Princess– when Orlando first meets her, he catalogues various parts of her body, trying to determine if she is male or female.</a:t>
            </a:r>
          </a:p>
          <a:p>
            <a:r>
              <a:rPr lang="en-AU" dirty="0"/>
              <a:t>Woolf also presents the Archduke/Archduchess Harry/Harriet, who is a man, but initially pretends to be a woman, to woo Orlando the man, before revealing his true identity as a man, to woo Orlando the woman.</a:t>
            </a:r>
          </a:p>
          <a:p>
            <a:r>
              <a:rPr lang="en-AU" dirty="0"/>
              <a:t>Orlando dresses as a man occasionally, after becoming a woman, and at times pretends to be a man.</a:t>
            </a:r>
          </a:p>
          <a:p>
            <a:r>
              <a:rPr lang="en-AU" dirty="0"/>
              <a:t>This all ties into themes brought up by Judith Butler in </a:t>
            </a:r>
            <a:r>
              <a:rPr lang="en-AU" i="1" dirty="0"/>
              <a:t>Gender Trouble</a:t>
            </a:r>
            <a:r>
              <a:rPr lang="en-AU" dirty="0"/>
              <a:t>– gender is a performance, and our ideas of gender and biological sex are artificially constructed.</a:t>
            </a:r>
          </a:p>
        </p:txBody>
      </p:sp>
    </p:spTree>
    <p:extLst>
      <p:ext uri="{BB962C8B-B14F-4D97-AF65-F5344CB8AC3E}">
        <p14:creationId xmlns:p14="http://schemas.microsoft.com/office/powerpoint/2010/main" val="3779177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0CFD-044A-4FEE-92D2-345CD226EE1E}"/>
              </a:ext>
            </a:extLst>
          </p:cNvPr>
          <p:cNvSpPr>
            <a:spLocks noGrp="1"/>
          </p:cNvSpPr>
          <p:nvPr>
            <p:ph type="title"/>
          </p:nvPr>
        </p:nvSpPr>
        <p:spPr/>
        <p:txBody>
          <a:bodyPr/>
          <a:lstStyle/>
          <a:p>
            <a:r>
              <a:rPr lang="en-AU" i="1" dirty="0"/>
              <a:t>Orlando </a:t>
            </a:r>
            <a:r>
              <a:rPr lang="en-AU" dirty="0"/>
              <a:t>and</a:t>
            </a:r>
            <a:r>
              <a:rPr lang="en-AU" i="1" dirty="0"/>
              <a:t> Gender Trouble </a:t>
            </a:r>
            <a:r>
              <a:rPr lang="en-AU" dirty="0"/>
              <a:t>quotes</a:t>
            </a:r>
            <a:endParaRPr lang="en-AU" i="1" dirty="0"/>
          </a:p>
        </p:txBody>
      </p:sp>
      <p:sp>
        <p:nvSpPr>
          <p:cNvPr id="3" name="Content Placeholder 2">
            <a:extLst>
              <a:ext uri="{FF2B5EF4-FFF2-40B4-BE49-F238E27FC236}">
                <a16:creationId xmlns:a16="http://schemas.microsoft.com/office/drawing/2014/main" id="{F66B0580-4DE9-4239-B262-05BEE55FD5C7}"/>
              </a:ext>
            </a:extLst>
          </p:cNvPr>
          <p:cNvSpPr>
            <a:spLocks noGrp="1"/>
          </p:cNvSpPr>
          <p:nvPr>
            <p:ph idx="1"/>
          </p:nvPr>
        </p:nvSpPr>
        <p:spPr>
          <a:xfrm>
            <a:off x="818712" y="2222287"/>
            <a:ext cx="10554574" cy="3932768"/>
          </a:xfrm>
        </p:spPr>
        <p:txBody>
          <a:bodyPr/>
          <a:lstStyle/>
          <a:p>
            <a:pPr marL="0" indent="0">
              <a:buNone/>
            </a:pPr>
            <a:r>
              <a:rPr lang="en-AU" dirty="0"/>
              <a:t>Orlando:</a:t>
            </a:r>
          </a:p>
          <a:p>
            <a:r>
              <a:rPr lang="en-AU" dirty="0"/>
              <a:t>“She was censuring both sexes equally, as if she belonged to neither; and indeed, for the time being, she seemed to vacillate; she was man; she was woman; she knew the secrets, shared the weaknesses of each” (p. 158).</a:t>
            </a:r>
          </a:p>
          <a:p>
            <a:r>
              <a:rPr lang="en-US" dirty="0"/>
              <a:t>“Her sex changed far more frequently than those who have worn only one set of clothing can conceive… from the probity of breeches she turned to the seductiveness of petticoats and enjoyed the love of both sexes equally” (p. 221).</a:t>
            </a:r>
          </a:p>
          <a:p>
            <a:pPr marL="0" indent="0">
              <a:buNone/>
            </a:pPr>
            <a:r>
              <a:rPr lang="en-US" dirty="0"/>
              <a:t>Gender Trouble:</a:t>
            </a:r>
          </a:p>
          <a:p>
            <a:r>
              <a:rPr lang="en-US" dirty="0"/>
              <a:t>“When the constructed status of gender is theorized as radically independent of sex, gender itself become a free-floating artifice, with the consequence that </a:t>
            </a:r>
            <a:r>
              <a:rPr lang="en-US" i="1" dirty="0"/>
              <a:t>man </a:t>
            </a:r>
            <a:r>
              <a:rPr lang="en-US" dirty="0"/>
              <a:t>and </a:t>
            </a:r>
            <a:r>
              <a:rPr lang="en-US" i="1" dirty="0"/>
              <a:t>masculine</a:t>
            </a:r>
            <a:r>
              <a:rPr lang="en-US" dirty="0"/>
              <a:t> might just as easily signify a female body as a male one, and </a:t>
            </a:r>
            <a:r>
              <a:rPr lang="en-US" i="1" dirty="0"/>
              <a:t>woman</a:t>
            </a:r>
            <a:r>
              <a:rPr lang="en-US" dirty="0"/>
              <a:t> and </a:t>
            </a:r>
            <a:r>
              <a:rPr lang="en-US" i="1" dirty="0"/>
              <a:t>feminine </a:t>
            </a:r>
            <a:r>
              <a:rPr lang="en-US" dirty="0"/>
              <a:t>a male body as easily as a female one” (p. 6).</a:t>
            </a:r>
            <a:endParaRPr lang="en-AU" dirty="0"/>
          </a:p>
        </p:txBody>
      </p:sp>
    </p:spTree>
    <p:extLst>
      <p:ext uri="{BB962C8B-B14F-4D97-AF65-F5344CB8AC3E}">
        <p14:creationId xmlns:p14="http://schemas.microsoft.com/office/powerpoint/2010/main" val="3203326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EE390-EE19-44B6-9A09-18834F775782}"/>
              </a:ext>
            </a:extLst>
          </p:cNvPr>
          <p:cNvSpPr>
            <a:spLocks noGrp="1"/>
          </p:cNvSpPr>
          <p:nvPr>
            <p:ph type="title"/>
          </p:nvPr>
        </p:nvSpPr>
        <p:spPr/>
        <p:txBody>
          <a:bodyPr/>
          <a:lstStyle/>
          <a:p>
            <a:r>
              <a:rPr lang="en-AU" dirty="0"/>
              <a:t>Conclusion</a:t>
            </a:r>
          </a:p>
        </p:txBody>
      </p:sp>
      <p:sp>
        <p:nvSpPr>
          <p:cNvPr id="3" name="Content Placeholder 2">
            <a:extLst>
              <a:ext uri="{FF2B5EF4-FFF2-40B4-BE49-F238E27FC236}">
                <a16:creationId xmlns:a16="http://schemas.microsoft.com/office/drawing/2014/main" id="{F342EC9A-4353-4287-AE5A-7A86FEB315CD}"/>
              </a:ext>
            </a:extLst>
          </p:cNvPr>
          <p:cNvSpPr>
            <a:spLocks noGrp="1"/>
          </p:cNvSpPr>
          <p:nvPr>
            <p:ph idx="1"/>
          </p:nvPr>
        </p:nvSpPr>
        <p:spPr/>
        <p:txBody>
          <a:bodyPr/>
          <a:lstStyle/>
          <a:p>
            <a:r>
              <a:rPr lang="en-AU" dirty="0"/>
              <a:t>Despite Woolf’s works being written nearly 100 years ago, many of her arguments still ring true for today– society has made leaps and bounds in terms of equality for women and acceptance of queer identities, but there is still a long ways to go.</a:t>
            </a:r>
          </a:p>
          <a:p>
            <a:pPr marL="0" indent="0">
              <a:buNone/>
            </a:pPr>
            <a:endParaRPr lang="en-AU" dirty="0"/>
          </a:p>
          <a:p>
            <a:r>
              <a:rPr lang="en-AU" dirty="0"/>
              <a:t>Woolf’s works are rich in feminist and queer theories, and reading her works easily proves why she is still such an important author today.</a:t>
            </a:r>
          </a:p>
        </p:txBody>
      </p:sp>
    </p:spTree>
    <p:extLst>
      <p:ext uri="{BB962C8B-B14F-4D97-AF65-F5344CB8AC3E}">
        <p14:creationId xmlns:p14="http://schemas.microsoft.com/office/powerpoint/2010/main" val="15894706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516B6-7D66-4E5C-874A-BA6319B5D640}"/>
              </a:ext>
            </a:extLst>
          </p:cNvPr>
          <p:cNvSpPr>
            <a:spLocks noGrp="1"/>
          </p:cNvSpPr>
          <p:nvPr>
            <p:ph type="title"/>
          </p:nvPr>
        </p:nvSpPr>
        <p:spPr/>
        <p:txBody>
          <a:bodyPr/>
          <a:lstStyle/>
          <a:p>
            <a:r>
              <a:rPr lang="en-AU" dirty="0"/>
              <a:t>Bibliography of Secondary Criticism</a:t>
            </a:r>
          </a:p>
        </p:txBody>
      </p:sp>
      <p:sp>
        <p:nvSpPr>
          <p:cNvPr id="3" name="Content Placeholder 2">
            <a:extLst>
              <a:ext uri="{FF2B5EF4-FFF2-40B4-BE49-F238E27FC236}">
                <a16:creationId xmlns:a16="http://schemas.microsoft.com/office/drawing/2014/main" id="{CA9C390D-AB3F-4A4F-A3F6-3F32F7222694}"/>
              </a:ext>
            </a:extLst>
          </p:cNvPr>
          <p:cNvSpPr>
            <a:spLocks noGrp="1"/>
          </p:cNvSpPr>
          <p:nvPr>
            <p:ph idx="1"/>
          </p:nvPr>
        </p:nvSpPr>
        <p:spPr/>
        <p:txBody>
          <a:bodyPr>
            <a:normAutofit/>
          </a:bodyPr>
          <a:lstStyle/>
          <a:p>
            <a:r>
              <a:rPr lang="en-AU" dirty="0"/>
              <a:t>Butler, Judith. </a:t>
            </a:r>
            <a:r>
              <a:rPr lang="en-AU" i="1" dirty="0"/>
              <a:t>Gender Trouble: Feminism and the Subversion of Identity. </a:t>
            </a:r>
            <a:r>
              <a:rPr lang="en-AU" dirty="0"/>
              <a:t>Routledge, 1990.</a:t>
            </a:r>
          </a:p>
          <a:p>
            <a:r>
              <a:rPr lang="en-AU" dirty="0"/>
              <a:t>González, Esther Sánchez-Pardo. “What Phantasmagoria the Mind Is: Reading Virginia Woolf’s Parody of Gender.” </a:t>
            </a:r>
            <a:r>
              <a:rPr lang="en-AU" i="1" dirty="0"/>
              <a:t>Atlantis</a:t>
            </a:r>
            <a:r>
              <a:rPr lang="en-AU" dirty="0"/>
              <a:t>, vol. 26, no. 2, 2004, 75-86.</a:t>
            </a:r>
            <a:endParaRPr lang="en-US" dirty="0"/>
          </a:p>
          <a:p>
            <a:r>
              <a:rPr lang="en-US" dirty="0" err="1"/>
              <a:t>Knopp</a:t>
            </a:r>
            <a:r>
              <a:rPr lang="en-US" dirty="0"/>
              <a:t>, Sherron E. ‘“If I saw You would You Kiss Me?”: Sapphism and the </a:t>
            </a:r>
            <a:r>
              <a:rPr lang="en-US" dirty="0" err="1"/>
              <a:t>Subversiveness</a:t>
            </a:r>
            <a:r>
              <a:rPr lang="en-US" dirty="0"/>
              <a:t> of Virginia Woolf’s Orlando.” </a:t>
            </a:r>
            <a:r>
              <a:rPr lang="en-US" i="1" dirty="0"/>
              <a:t>PMLA</a:t>
            </a:r>
            <a:r>
              <a:rPr lang="en-US" dirty="0"/>
              <a:t>, vol. 103, no. 1 (1988), pp. 24-34</a:t>
            </a:r>
          </a:p>
          <a:p>
            <a:r>
              <a:rPr lang="en-AU" dirty="0"/>
              <a:t>Lee, Hermione. </a:t>
            </a:r>
            <a:r>
              <a:rPr lang="en-AU" i="1" dirty="0"/>
              <a:t>Virginia Woolf</a:t>
            </a:r>
            <a:r>
              <a:rPr lang="en-AU" dirty="0"/>
              <a:t>. Random House, 1996.</a:t>
            </a:r>
          </a:p>
          <a:p>
            <a:r>
              <a:rPr lang="en-US" dirty="0"/>
              <a:t>Sackville-West, Vita. </a:t>
            </a:r>
            <a:r>
              <a:rPr lang="en-US" i="1" dirty="0"/>
              <a:t>The Letters of Vita Sackville-West to Virginia Woolf</a:t>
            </a:r>
            <a:r>
              <a:rPr lang="en-US" dirty="0"/>
              <a:t>. Edited by Mitchell A. </a:t>
            </a:r>
            <a:r>
              <a:rPr lang="en-US" dirty="0" err="1"/>
              <a:t>Leaska</a:t>
            </a:r>
            <a:r>
              <a:rPr lang="en-US" dirty="0"/>
              <a:t> and Louise DeSalvo, William Morrow and Company, Inc, 1985.</a:t>
            </a:r>
            <a:endParaRPr lang="en-AU" dirty="0"/>
          </a:p>
        </p:txBody>
      </p:sp>
    </p:spTree>
    <p:extLst>
      <p:ext uri="{BB962C8B-B14F-4D97-AF65-F5344CB8AC3E}">
        <p14:creationId xmlns:p14="http://schemas.microsoft.com/office/powerpoint/2010/main" val="133459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1A092-D0F4-4A65-A69E-67A865D1B6B6}"/>
              </a:ext>
            </a:extLst>
          </p:cNvPr>
          <p:cNvSpPr>
            <a:spLocks noGrp="1"/>
          </p:cNvSpPr>
          <p:nvPr>
            <p:ph type="title"/>
          </p:nvPr>
        </p:nvSpPr>
        <p:spPr/>
        <p:txBody>
          <a:bodyPr/>
          <a:lstStyle/>
          <a:p>
            <a:r>
              <a:rPr lang="en-AU" dirty="0"/>
              <a:t>Bibliography (continued)</a:t>
            </a:r>
          </a:p>
        </p:txBody>
      </p:sp>
      <p:sp>
        <p:nvSpPr>
          <p:cNvPr id="3" name="Content Placeholder 2">
            <a:extLst>
              <a:ext uri="{FF2B5EF4-FFF2-40B4-BE49-F238E27FC236}">
                <a16:creationId xmlns:a16="http://schemas.microsoft.com/office/drawing/2014/main" id="{5885A4C9-3CE7-4FDD-91DD-E713AF6F7C69}"/>
              </a:ext>
            </a:extLst>
          </p:cNvPr>
          <p:cNvSpPr>
            <a:spLocks noGrp="1"/>
          </p:cNvSpPr>
          <p:nvPr>
            <p:ph idx="1"/>
          </p:nvPr>
        </p:nvSpPr>
        <p:spPr>
          <a:xfrm>
            <a:off x="727272" y="2525182"/>
            <a:ext cx="10554574" cy="3636511"/>
          </a:xfrm>
        </p:spPr>
        <p:txBody>
          <a:bodyPr/>
          <a:lstStyle/>
          <a:p>
            <a:r>
              <a:rPr lang="en-AU" dirty="0"/>
              <a:t>Stevenson, Christina. “Here Was One Room, There Another”: The Room, Authorship and Feminine Desire in </a:t>
            </a:r>
            <a:r>
              <a:rPr lang="en-AU" i="1" dirty="0"/>
              <a:t>A Room of One’s Own </a:t>
            </a:r>
            <a:r>
              <a:rPr lang="en-AU" dirty="0"/>
              <a:t>and </a:t>
            </a:r>
            <a:r>
              <a:rPr lang="en-AU" i="1" dirty="0"/>
              <a:t>Mrs. Dalloway.</a:t>
            </a:r>
            <a:r>
              <a:rPr lang="en-AU" dirty="0"/>
              <a:t>” </a:t>
            </a:r>
            <a:r>
              <a:rPr lang="en-AU" i="1" dirty="0"/>
              <a:t>Pacific Coast Philology</a:t>
            </a:r>
            <a:r>
              <a:rPr lang="en-AU" dirty="0"/>
              <a:t>, Vol. 49, No. 1, 2014, pp. 112-132</a:t>
            </a:r>
          </a:p>
          <a:p>
            <a:r>
              <a:rPr lang="en-AU" dirty="0" err="1"/>
              <a:t>Stokoe</a:t>
            </a:r>
            <a:r>
              <a:rPr lang="en-AU" dirty="0"/>
              <a:t>, </a:t>
            </a:r>
            <a:r>
              <a:rPr lang="en-AU" dirty="0" err="1"/>
              <a:t>Kayte</a:t>
            </a:r>
            <a:r>
              <a:rPr lang="en-AU" dirty="0"/>
              <a:t>. “Fucking the Body, Rewriting the Text: Proto-Queer Embodiment through Textual Drag in Virginia Woolf’s </a:t>
            </a:r>
            <a:r>
              <a:rPr lang="en-AU" i="1" dirty="0"/>
              <a:t>Orlando</a:t>
            </a:r>
            <a:r>
              <a:rPr lang="en-AU" dirty="0"/>
              <a:t> (1928) and Monique Wittig’s </a:t>
            </a:r>
            <a:r>
              <a:rPr lang="en-AU" i="1" dirty="0"/>
              <a:t>Le Corps </a:t>
            </a:r>
            <a:r>
              <a:rPr lang="en-AU" i="1" dirty="0" err="1"/>
              <a:t>lesbien</a:t>
            </a:r>
            <a:r>
              <a:rPr lang="en-AU" i="1" dirty="0"/>
              <a:t> </a:t>
            </a:r>
            <a:r>
              <a:rPr lang="en-AU" dirty="0"/>
              <a:t>(1973).” </a:t>
            </a:r>
            <a:r>
              <a:rPr lang="en-AU" i="1" dirty="0"/>
              <a:t>Paragraph</a:t>
            </a:r>
            <a:r>
              <a:rPr lang="en-AU" dirty="0"/>
              <a:t>, Vol. 41, No. 3, 2018, pp. 301-316.</a:t>
            </a:r>
            <a:endParaRPr lang="en-US" dirty="0"/>
          </a:p>
          <a:p>
            <a:r>
              <a:rPr lang="en-AU" dirty="0"/>
              <a:t>Zimmerman, Bonnie. “Is ‘Chloe Like Olivia’ A Lesbian Plot?” </a:t>
            </a:r>
            <a:r>
              <a:rPr lang="en-AU" i="1" dirty="0"/>
              <a:t>Women’s Studies Int. Forum</a:t>
            </a:r>
            <a:r>
              <a:rPr lang="en-AU" dirty="0"/>
              <a:t>, Vol. 6, No. 2, 1983, pp. 169-175</a:t>
            </a:r>
          </a:p>
          <a:p>
            <a:endParaRPr lang="en-US" dirty="0"/>
          </a:p>
          <a:p>
            <a:endParaRPr lang="en-AU" dirty="0"/>
          </a:p>
        </p:txBody>
      </p:sp>
    </p:spTree>
    <p:extLst>
      <p:ext uri="{BB962C8B-B14F-4D97-AF65-F5344CB8AC3E}">
        <p14:creationId xmlns:p14="http://schemas.microsoft.com/office/powerpoint/2010/main" val="2830629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8"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F138AF9-498A-4E63-BFBE-7B186E7629CC}"/>
              </a:ext>
            </a:extLst>
          </p:cNvPr>
          <p:cNvSpPr>
            <a:spLocks noGrp="1"/>
          </p:cNvSpPr>
          <p:nvPr>
            <p:ph type="title"/>
          </p:nvPr>
        </p:nvSpPr>
        <p:spPr>
          <a:xfrm>
            <a:off x="810002" y="639097"/>
            <a:ext cx="4961534" cy="3781101"/>
          </a:xfrm>
        </p:spPr>
        <p:txBody>
          <a:bodyPr vert="horz" lIns="91440" tIns="45720" rIns="91440" bIns="45720" rtlCol="0" anchor="b">
            <a:normAutofit/>
          </a:bodyPr>
          <a:lstStyle/>
          <a:p>
            <a:r>
              <a:rPr lang="en-US" sz="5400" dirty="0"/>
              <a:t>Virginia &amp; Vita</a:t>
            </a:r>
            <a:br>
              <a:rPr lang="en-US" sz="5400" dirty="0"/>
            </a:br>
            <a:r>
              <a:rPr lang="en-US" sz="2400" dirty="0"/>
              <a:t>Photographed by Leonard Woolf</a:t>
            </a:r>
          </a:p>
        </p:txBody>
      </p:sp>
      <p:pic>
        <p:nvPicPr>
          <p:cNvPr id="5" name="Content Placeholder 4" descr="A picture containing person, outdoor, man, photo&#10;&#10;Description automatically generated">
            <a:extLst>
              <a:ext uri="{FF2B5EF4-FFF2-40B4-BE49-F238E27FC236}">
                <a16:creationId xmlns:a16="http://schemas.microsoft.com/office/drawing/2014/main" id="{3332BBB3-8E99-4902-AAE9-9187894FB191}"/>
              </a:ext>
            </a:extLst>
          </p:cNvPr>
          <p:cNvPicPr>
            <a:picLocks noGrp="1" noChangeAspect="1"/>
          </p:cNvPicPr>
          <p:nvPr>
            <p:ph idx="1"/>
          </p:nvPr>
        </p:nvPicPr>
        <p:blipFill rotWithShape="1">
          <a:blip r:embed="rId2"/>
          <a:srcRect l="30092" r="2630" b="2"/>
          <a:stretch/>
        </p:blipFill>
        <p:spPr>
          <a:xfrm>
            <a:off x="6100916" y="10"/>
            <a:ext cx="6091084" cy="6857990"/>
          </a:xfrm>
          <a:prstGeom prst="rect">
            <a:avLst/>
          </a:prstGeom>
        </p:spPr>
      </p:pic>
      <p:sp>
        <p:nvSpPr>
          <p:cNvPr id="6" name="TextBox 5">
            <a:extLst>
              <a:ext uri="{FF2B5EF4-FFF2-40B4-BE49-F238E27FC236}">
                <a16:creationId xmlns:a16="http://schemas.microsoft.com/office/drawing/2014/main" id="{10808913-BB3D-4D93-B944-77597355E46B}"/>
              </a:ext>
            </a:extLst>
          </p:cNvPr>
          <p:cNvSpPr txBox="1"/>
          <p:nvPr/>
        </p:nvSpPr>
        <p:spPr>
          <a:xfrm>
            <a:off x="669364" y="5659717"/>
            <a:ext cx="4560047" cy="923330"/>
          </a:xfrm>
          <a:prstGeom prst="rect">
            <a:avLst/>
          </a:prstGeom>
          <a:noFill/>
        </p:spPr>
        <p:txBody>
          <a:bodyPr wrap="square" rtlCol="0">
            <a:spAutoFit/>
          </a:bodyPr>
          <a:lstStyle/>
          <a:p>
            <a:r>
              <a:rPr lang="en-AU" dirty="0"/>
              <a:t>Virginia, Vita and a dog lounge outside at Monk’s House, a cottage owned by Woolf and her husband, Leonard.</a:t>
            </a:r>
          </a:p>
        </p:txBody>
      </p:sp>
    </p:spTree>
    <p:extLst>
      <p:ext uri="{BB962C8B-B14F-4D97-AF65-F5344CB8AC3E}">
        <p14:creationId xmlns:p14="http://schemas.microsoft.com/office/powerpoint/2010/main" val="1506041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otalTime>595</TotalTime>
  <Words>1930</Words>
  <Application>Microsoft Office PowerPoint</Application>
  <PresentationFormat>Widescreen</PresentationFormat>
  <Paragraphs>84</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Century Gothic</vt:lpstr>
      <vt:lpstr>Wingdings 2</vt:lpstr>
      <vt:lpstr>Quotable</vt:lpstr>
      <vt:lpstr>A Gender of One’s Own: Examining Queer Theory in Virginia Woolf</vt:lpstr>
      <vt:lpstr>Photo of Virginia Woolf</vt:lpstr>
      <vt:lpstr>Overview</vt:lpstr>
      <vt:lpstr>Timeline of Woolf’s works</vt:lpstr>
      <vt:lpstr>Research Questions</vt:lpstr>
      <vt:lpstr>A Room of One’s Own (nonfiction) and Educational Inequality</vt:lpstr>
      <vt:lpstr>A Room of One’s Own quotes</vt:lpstr>
      <vt:lpstr>Orlando (fiction) and Queer Theory</vt:lpstr>
      <vt:lpstr>Orlando quotes</vt:lpstr>
      <vt:lpstr>Vita as Orlando</vt:lpstr>
      <vt:lpstr>A Room of One’s Own and Lesbianism</vt:lpstr>
      <vt:lpstr>A Room of One’s Own quotes</vt:lpstr>
      <vt:lpstr>Analyses of Research Questions</vt:lpstr>
      <vt:lpstr>Subversion of Gender Roles</vt:lpstr>
      <vt:lpstr>Orlando and Gender Trouble quotes</vt:lpstr>
      <vt:lpstr>Conclusion</vt:lpstr>
      <vt:lpstr>Bibliography of Secondary Criticism</vt:lpstr>
      <vt:lpstr>Bibliography (continued)</vt:lpstr>
      <vt:lpstr>Virginia &amp; Vita Photographed by Leonard Woolf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Gender of One’s Own: Examining Queer Theory in Virginia Woolf</dc:title>
  <dc:creator>Cora Moss</dc:creator>
  <cp:lastModifiedBy>Cora Moss</cp:lastModifiedBy>
  <cp:revision>1</cp:revision>
  <dcterms:created xsi:type="dcterms:W3CDTF">2020-04-15T20:41:19Z</dcterms:created>
  <dcterms:modified xsi:type="dcterms:W3CDTF">2020-04-16T20:50:59Z</dcterms:modified>
</cp:coreProperties>
</file>